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683" r:id="rId5"/>
    <p:sldMasterId id="2147483703" r:id="rId6"/>
    <p:sldMasterId id="2147483719" r:id="rId7"/>
    <p:sldMasterId id="2147483735" r:id="rId8"/>
    <p:sldMasterId id="2147483738" r:id="rId9"/>
    <p:sldMasterId id="2147483755" r:id="rId10"/>
    <p:sldMasterId id="2147483776" r:id="rId11"/>
    <p:sldMasterId id="2147483859" r:id="rId12"/>
  </p:sldMasterIdLst>
  <p:notesMasterIdLst>
    <p:notesMasterId r:id="rId34"/>
  </p:notesMasterIdLst>
  <p:handoutMasterIdLst>
    <p:handoutMasterId r:id="rId35"/>
  </p:handoutMasterIdLst>
  <p:sldIdLst>
    <p:sldId id="284" r:id="rId13"/>
    <p:sldId id="1988" r:id="rId14"/>
    <p:sldId id="2146848450" r:id="rId15"/>
    <p:sldId id="2142531712" r:id="rId16"/>
    <p:sldId id="2146848438" r:id="rId17"/>
    <p:sldId id="2146848440" r:id="rId18"/>
    <p:sldId id="2146848441" r:id="rId19"/>
    <p:sldId id="2146848446" r:id="rId20"/>
    <p:sldId id="2146848442" r:id="rId21"/>
    <p:sldId id="2146848444" r:id="rId22"/>
    <p:sldId id="2146848432" r:id="rId23"/>
    <p:sldId id="2146848433" r:id="rId24"/>
    <p:sldId id="2146848434" r:id="rId25"/>
    <p:sldId id="2146848435" r:id="rId26"/>
    <p:sldId id="2146848439" r:id="rId27"/>
    <p:sldId id="2146848445" r:id="rId28"/>
    <p:sldId id="2146848443" r:id="rId29"/>
    <p:sldId id="2146848447" r:id="rId30"/>
    <p:sldId id="2146848448" r:id="rId31"/>
    <p:sldId id="2146848449" r:id="rId32"/>
    <p:sldId id="2146848406" r:id="rId33"/>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8DBF98-9294-88AA-C54A-5E4761676C64}" name="George London" initials="GL" userId="83ff924977ffb513" providerId="Windows Live"/>
  <p188:author id="{EAF094EA-5228-8EDC-A206-6DF8B3A10FD1}" name="Carly Cook" initials="" userId="S::carly@bluelozenge.co.uk::433a42ce-1215-4084-abc9-4cdecb4fdf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rge London" initials="GL" lastIdx="35" clrIdx="0">
    <p:extLst>
      <p:ext uri="{19B8F6BF-5375-455C-9EA6-DF929625EA0E}">
        <p15:presenceInfo xmlns:p15="http://schemas.microsoft.com/office/powerpoint/2012/main" userId="George London" providerId="None"/>
      </p:ext>
    </p:extLst>
  </p:cmAuthor>
  <p:cmAuthor id="2" name="Lalah Springer" initials="LS" lastIdx="4" clrIdx="1">
    <p:extLst>
      <p:ext uri="{19B8F6BF-5375-455C-9EA6-DF929625EA0E}">
        <p15:presenceInfo xmlns:p15="http://schemas.microsoft.com/office/powerpoint/2012/main" userId="S::lalah@bluelozenge.co.uk::2d75f648-2e23-4149-9a44-51b956626c5a" providerId="AD"/>
      </p:ext>
    </p:extLst>
  </p:cmAuthor>
  <p:cmAuthor id="3" name="Aysha Awan" initials="AA" lastIdx="4" clrIdx="2">
    <p:extLst>
      <p:ext uri="{19B8F6BF-5375-455C-9EA6-DF929625EA0E}">
        <p15:presenceInfo xmlns:p15="http://schemas.microsoft.com/office/powerpoint/2012/main" userId="S::aysha@bluelozenge.co.uk::269211f6-a6c6-48be-b498-fa4ab2cd9a2b" providerId="AD"/>
      </p:ext>
    </p:extLst>
  </p:cmAuthor>
  <p:cmAuthor id="4" name="Rachel Royall" initials="RR" lastIdx="1" clrIdx="3">
    <p:extLst>
      <p:ext uri="{19B8F6BF-5375-455C-9EA6-DF929625EA0E}">
        <p15:presenceInfo xmlns:p15="http://schemas.microsoft.com/office/powerpoint/2012/main" userId="Rachel Roya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FF"/>
    <a:srgbClr val="99AFFF"/>
    <a:srgbClr val="F29659"/>
    <a:srgbClr val="141E4C"/>
    <a:srgbClr val="141F4D"/>
    <a:srgbClr val="E81C73"/>
    <a:srgbClr val="EA211C"/>
    <a:srgbClr val="FAFAFA"/>
    <a:srgbClr val="000000"/>
    <a:srgbClr val="006B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4" autoAdjust="0"/>
    <p:restoredTop sz="94729"/>
  </p:normalViewPr>
  <p:slideViewPr>
    <p:cSldViewPr snapToGrid="0">
      <p:cViewPr varScale="1">
        <p:scale>
          <a:sx n="127" d="100"/>
          <a:sy n="127" d="100"/>
        </p:scale>
        <p:origin x="583" y="79"/>
      </p:cViewPr>
      <p:guideLst>
        <p:guide orient="horz" pos="2160"/>
        <p:guide pos="3840"/>
      </p:guideLst>
    </p:cSldViewPr>
  </p:slideViewPr>
  <p:notesTextViewPr>
    <p:cViewPr>
      <p:scale>
        <a:sx n="1" d="1"/>
        <a:sy n="1" d="1"/>
      </p:scale>
      <p:origin x="0" y="0"/>
    </p:cViewPr>
  </p:notesTextViewPr>
  <p:sorterViewPr>
    <p:cViewPr>
      <p:scale>
        <a:sx n="100" d="100"/>
        <a:sy n="100" d="100"/>
      </p:scale>
      <p:origin x="0" y="-12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08949D-835E-8940-8206-38E5EC0A76A8}"/>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a:extLst>
              <a:ext uri="{FF2B5EF4-FFF2-40B4-BE49-F238E27FC236}">
                <a16:creationId xmlns:a16="http://schemas.microsoft.com/office/drawing/2014/main" id="{CEFA3898-0BB1-9948-9706-BEDF2F77EB1E}"/>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1A01597F-BD35-594F-BD76-AD2090210A1E}" type="datetimeFigureOut">
              <a:rPr lang="en-US" smtClean="0"/>
              <a:t>5/30/2025</a:t>
            </a:fld>
            <a:endParaRPr lang="en-US"/>
          </a:p>
        </p:txBody>
      </p:sp>
      <p:sp>
        <p:nvSpPr>
          <p:cNvPr id="4" name="Footer Placeholder 3">
            <a:extLst>
              <a:ext uri="{FF2B5EF4-FFF2-40B4-BE49-F238E27FC236}">
                <a16:creationId xmlns:a16="http://schemas.microsoft.com/office/drawing/2014/main" id="{9A197F9B-FFF8-224B-BF2E-1CF981B22C4B}"/>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1184CBA-955D-D146-968A-36CF12FAD311}"/>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AC589870-CDA3-9149-9014-9FBBA3A7DF7C}" type="slidenum">
              <a:rPr lang="en-US" smtClean="0"/>
              <a:t>‹#›</a:t>
            </a:fld>
            <a:endParaRPr lang="en-US"/>
          </a:p>
        </p:txBody>
      </p:sp>
    </p:spTree>
    <p:extLst>
      <p:ext uri="{BB962C8B-B14F-4D97-AF65-F5344CB8AC3E}">
        <p14:creationId xmlns:p14="http://schemas.microsoft.com/office/powerpoint/2010/main" val="183707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46CC5615-6257-F740-85FE-919204E0F9B7}" type="datetimeFigureOut">
              <a:rPr lang="en-US" smtClean="0"/>
              <a:t>5/30/2025</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5E263A97-0D75-EA48-96A4-65F933071E20}" type="slidenum">
              <a:rPr lang="en-US" smtClean="0"/>
              <a:t>‹#›</a:t>
            </a:fld>
            <a:endParaRPr lang="en-US"/>
          </a:p>
        </p:txBody>
      </p:sp>
    </p:spTree>
    <p:extLst>
      <p:ext uri="{BB962C8B-B14F-4D97-AF65-F5344CB8AC3E}">
        <p14:creationId xmlns:p14="http://schemas.microsoft.com/office/powerpoint/2010/main" val="232390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7793E-3BE0-A3DC-944D-A5B3E4F3E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BFC46-399F-A985-65CD-B30377EC7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33AC6-5F98-A234-388C-636ED695FF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61E3ED-CE06-235D-683A-EFE4AC18C3D1}"/>
              </a:ext>
            </a:extLst>
          </p:cNvPr>
          <p:cNvSpPr>
            <a:spLocks noGrp="1"/>
          </p:cNvSpPr>
          <p:nvPr>
            <p:ph type="sldNum" sz="quarter" idx="5"/>
          </p:nvPr>
        </p:nvSpPr>
        <p:spPr/>
        <p:txBody>
          <a:bodyPr/>
          <a:lstStyle/>
          <a:p>
            <a:fld id="{5E263A97-0D75-EA48-96A4-65F933071E20}" type="slidenum">
              <a:rPr lang="en-US" smtClean="0"/>
              <a:t>4</a:t>
            </a:fld>
            <a:endParaRPr lang="en-US"/>
          </a:p>
        </p:txBody>
      </p:sp>
    </p:spTree>
    <p:extLst>
      <p:ext uri="{BB962C8B-B14F-4D97-AF65-F5344CB8AC3E}">
        <p14:creationId xmlns:p14="http://schemas.microsoft.com/office/powerpoint/2010/main" val="133075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7DA9D-72D3-3D10-79C8-E2E060E13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37D90-33A4-1A64-0248-2F0C83968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183F4-0E8B-116A-35C3-B06C77992DF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53C406-DF9C-1369-F67B-81D6AA84BD0C}"/>
              </a:ext>
            </a:extLst>
          </p:cNvPr>
          <p:cNvSpPr>
            <a:spLocks noGrp="1"/>
          </p:cNvSpPr>
          <p:nvPr>
            <p:ph type="sldNum" sz="quarter" idx="5"/>
          </p:nvPr>
        </p:nvSpPr>
        <p:spPr/>
        <p:txBody>
          <a:bodyPr/>
          <a:lstStyle/>
          <a:p>
            <a:fld id="{5E263A97-0D75-EA48-96A4-65F933071E20}" type="slidenum">
              <a:rPr lang="en-US" smtClean="0"/>
              <a:t>5</a:t>
            </a:fld>
            <a:endParaRPr lang="en-US"/>
          </a:p>
        </p:txBody>
      </p:sp>
    </p:spTree>
    <p:extLst>
      <p:ext uri="{BB962C8B-B14F-4D97-AF65-F5344CB8AC3E}">
        <p14:creationId xmlns:p14="http://schemas.microsoft.com/office/powerpoint/2010/main" val="44289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A562-F515-CDB0-D3C1-FE055AA4A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462B7-941C-624D-4622-CCAB64C1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F7BE7-7D1A-808C-93E1-258EE66A06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20C6B2-EEFB-EB54-133C-1CCE71F97ED9}"/>
              </a:ext>
            </a:extLst>
          </p:cNvPr>
          <p:cNvSpPr>
            <a:spLocks noGrp="1"/>
          </p:cNvSpPr>
          <p:nvPr>
            <p:ph type="sldNum" sz="quarter" idx="5"/>
          </p:nvPr>
        </p:nvSpPr>
        <p:spPr/>
        <p:txBody>
          <a:bodyPr/>
          <a:lstStyle/>
          <a:p>
            <a:fld id="{5E263A97-0D75-EA48-96A4-65F933071E20}" type="slidenum">
              <a:rPr lang="en-US" smtClean="0"/>
              <a:t>6</a:t>
            </a:fld>
            <a:endParaRPr lang="en-US"/>
          </a:p>
        </p:txBody>
      </p:sp>
    </p:spTree>
    <p:extLst>
      <p:ext uri="{BB962C8B-B14F-4D97-AF65-F5344CB8AC3E}">
        <p14:creationId xmlns:p14="http://schemas.microsoft.com/office/powerpoint/2010/main" val="236960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CE4D-E0AA-FACA-7432-58A429BE7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B6DDA-9294-A37F-FBD4-B2F6E34E5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5FDD-60A1-B5BB-63C1-FB3543F6A7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8E08D5-A0CE-BFF1-3B84-AC7009EDC04F}"/>
              </a:ext>
            </a:extLst>
          </p:cNvPr>
          <p:cNvSpPr>
            <a:spLocks noGrp="1"/>
          </p:cNvSpPr>
          <p:nvPr>
            <p:ph type="sldNum" sz="quarter" idx="5"/>
          </p:nvPr>
        </p:nvSpPr>
        <p:spPr/>
        <p:txBody>
          <a:bodyPr/>
          <a:lstStyle/>
          <a:p>
            <a:fld id="{5E263A97-0D75-EA48-96A4-65F933071E20}" type="slidenum">
              <a:rPr lang="en-US" smtClean="0"/>
              <a:t>7</a:t>
            </a:fld>
            <a:endParaRPr lang="en-US"/>
          </a:p>
        </p:txBody>
      </p:sp>
    </p:spTree>
    <p:extLst>
      <p:ext uri="{BB962C8B-B14F-4D97-AF65-F5344CB8AC3E}">
        <p14:creationId xmlns:p14="http://schemas.microsoft.com/office/powerpoint/2010/main" val="418210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2A75-30B5-2AF2-DF40-B53D21F97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B4979-941C-554E-D96B-CF9E07F8A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79A17-7F97-D78C-1943-37B7447438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47FE0C-396F-0694-83EA-81D42B1EA7E4}"/>
              </a:ext>
            </a:extLst>
          </p:cNvPr>
          <p:cNvSpPr>
            <a:spLocks noGrp="1"/>
          </p:cNvSpPr>
          <p:nvPr>
            <p:ph type="sldNum" sz="quarter" idx="5"/>
          </p:nvPr>
        </p:nvSpPr>
        <p:spPr/>
        <p:txBody>
          <a:bodyPr/>
          <a:lstStyle/>
          <a:p>
            <a:fld id="{5E263A97-0D75-EA48-96A4-65F933071E20}" type="slidenum">
              <a:rPr lang="en-US" smtClean="0"/>
              <a:t>9</a:t>
            </a:fld>
            <a:endParaRPr lang="en-US"/>
          </a:p>
        </p:txBody>
      </p:sp>
    </p:spTree>
    <p:extLst>
      <p:ext uri="{BB962C8B-B14F-4D97-AF65-F5344CB8AC3E}">
        <p14:creationId xmlns:p14="http://schemas.microsoft.com/office/powerpoint/2010/main" val="3785830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4F2A3-21DD-F86F-8F86-AA208B485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842E1-B3DA-875D-5A35-BAE680B29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4982C-C972-EAE6-EB3F-DB0B0598CC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49D677B-BBF5-5D33-9FB5-6C09E9DB437D}"/>
              </a:ext>
            </a:extLst>
          </p:cNvPr>
          <p:cNvSpPr>
            <a:spLocks noGrp="1"/>
          </p:cNvSpPr>
          <p:nvPr>
            <p:ph type="sldNum" sz="quarter" idx="5"/>
          </p:nvPr>
        </p:nvSpPr>
        <p:spPr/>
        <p:txBody>
          <a:bodyPr/>
          <a:lstStyle/>
          <a:p>
            <a:fld id="{5E263A97-0D75-EA48-96A4-65F933071E20}" type="slidenum">
              <a:rPr lang="en-US" smtClean="0"/>
              <a:t>10</a:t>
            </a:fld>
            <a:endParaRPr lang="en-US"/>
          </a:p>
        </p:txBody>
      </p:sp>
    </p:spTree>
    <p:extLst>
      <p:ext uri="{BB962C8B-B14F-4D97-AF65-F5344CB8AC3E}">
        <p14:creationId xmlns:p14="http://schemas.microsoft.com/office/powerpoint/2010/main" val="398285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8.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8.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9.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6.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7.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875150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 White Ca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27687">
            <a:off x="6986587" y="3802582"/>
            <a:ext cx="6908192" cy="5135092"/>
          </a:xfrm>
          <a:prstGeom prst="rect">
            <a:avLst/>
          </a:prstGeom>
        </p:spPr>
      </p:pic>
      <p:pic>
        <p:nvPicPr>
          <p:cNvPr id="7" name="Picture 6" descr="A person and person looking at an ultrasound&#10;&#10;Description automatically generated">
            <a:extLst>
              <a:ext uri="{FF2B5EF4-FFF2-40B4-BE49-F238E27FC236}">
                <a16:creationId xmlns:a16="http://schemas.microsoft.com/office/drawing/2014/main" id="{4B89D192-BDCC-BDEC-4437-06C03583055C}"/>
              </a:ext>
            </a:extLst>
          </p:cNvPr>
          <p:cNvPicPr>
            <a:picLocks noChangeAspect="1"/>
          </p:cNvPicPr>
          <p:nvPr/>
        </p:nvPicPr>
        <p:blipFill>
          <a:blip r:embed="rId4"/>
          <a:stretch>
            <a:fillRect/>
          </a:stretch>
        </p:blipFill>
        <p:spPr>
          <a:xfrm>
            <a:off x="5833109" y="3630614"/>
            <a:ext cx="4286073" cy="3095497"/>
          </a:xfrm>
          <a:prstGeom prst="rect">
            <a:avLst/>
          </a:prstGeom>
        </p:spPr>
      </p:pic>
    </p:spTree>
    <p:extLst>
      <p:ext uri="{BB962C8B-B14F-4D97-AF65-F5344CB8AC3E}">
        <p14:creationId xmlns:p14="http://schemas.microsoft.com/office/powerpoint/2010/main" val="174007250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9788" y="1681163"/>
            <a:ext cx="5157787"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9788" y="2505075"/>
            <a:ext cx="5157787"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681163"/>
            <a:ext cx="5183188"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505075"/>
            <a:ext cx="5183188"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45747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Tree>
    <p:extLst>
      <p:ext uri="{BB962C8B-B14F-4D97-AF65-F5344CB8AC3E}">
        <p14:creationId xmlns:p14="http://schemas.microsoft.com/office/powerpoint/2010/main" val="4855213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886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5FCC-54F1-8D0D-F96C-D3F07577F084}"/>
              </a:ext>
            </a:extLst>
          </p:cNvPr>
          <p:cNvSpPr>
            <a:spLocks noGrp="1"/>
          </p:cNvSpPr>
          <p:nvPr>
            <p:ph type="title"/>
          </p:nvPr>
        </p:nvSpPr>
        <p:spPr>
          <a:xfrm>
            <a:off x="839788" y="987424"/>
            <a:ext cx="3932237" cy="1069975"/>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1A3CF1-0201-4BC1-5BD6-ED10DC0B7DB4}"/>
              </a:ext>
            </a:extLst>
          </p:cNvPr>
          <p:cNvSpPr>
            <a:spLocks noGrp="1"/>
          </p:cNvSpPr>
          <p:nvPr>
            <p:ph idx="1"/>
          </p:nvPr>
        </p:nvSpPr>
        <p:spPr>
          <a:xfrm>
            <a:off x="5183188" y="987425"/>
            <a:ext cx="6172200" cy="4873625"/>
          </a:xfrm>
        </p:spPr>
        <p:txBody>
          <a:bodyPr/>
          <a:lstStyle>
            <a:lvl1pPr>
              <a:defRPr sz="3200">
                <a:latin typeface="Epilogue Medium" pitchFamily="2" charset="0"/>
              </a:defRPr>
            </a:lvl1pPr>
            <a:lvl2pPr>
              <a:defRPr sz="2800">
                <a:latin typeface="Epilogue Medium" pitchFamily="2" charset="0"/>
              </a:defRPr>
            </a:lvl2pPr>
            <a:lvl3pPr>
              <a:defRPr sz="2400">
                <a:latin typeface="Epilogue Medium" pitchFamily="2" charset="0"/>
              </a:defRPr>
            </a:lvl3pPr>
            <a:lvl4pPr>
              <a:defRPr sz="2000">
                <a:latin typeface="Epilogue Medium" pitchFamily="2" charset="0"/>
              </a:defRPr>
            </a:lvl4pPr>
            <a:lvl5pPr>
              <a:defRPr sz="2000">
                <a:latin typeface="Epilogue Medium" pitchFamily="2"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6C5AC6-F076-466B-DF7B-97F7726A31CF}"/>
              </a:ext>
            </a:extLst>
          </p:cNvPr>
          <p:cNvSpPr>
            <a:spLocks noGrp="1"/>
          </p:cNvSpPr>
          <p:nvPr>
            <p:ph type="body" sz="half" idx="2"/>
          </p:nvPr>
        </p:nvSpPr>
        <p:spPr>
          <a:xfrm>
            <a:off x="839788" y="2057400"/>
            <a:ext cx="3932237"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402735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Graphic 7">
            <a:extLst>
              <a:ext uri="{FF2B5EF4-FFF2-40B4-BE49-F238E27FC236}">
                <a16:creationId xmlns:a16="http://schemas.microsoft.com/office/drawing/2014/main" id="{2C3BB9B3-3713-FA9F-DC39-E0C5D3A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1710" y="1234499"/>
            <a:ext cx="4210502" cy="4389001"/>
          </a:xfrm>
          <a:prstGeom prst="rect">
            <a:avLst/>
          </a:prstGeom>
        </p:spPr>
      </p:pic>
    </p:spTree>
    <p:extLst>
      <p:ext uri="{BB962C8B-B14F-4D97-AF65-F5344CB8AC3E}">
        <p14:creationId xmlns:p14="http://schemas.microsoft.com/office/powerpoint/2010/main" val="3991745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3" name="Graphic 2">
            <a:extLst>
              <a:ext uri="{FF2B5EF4-FFF2-40B4-BE49-F238E27FC236}">
                <a16:creationId xmlns:a16="http://schemas.microsoft.com/office/drawing/2014/main" id="{6559FDBE-7239-0A3F-215E-99491D676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18064" y="1703783"/>
            <a:ext cx="4662748" cy="3450433"/>
          </a:xfrm>
          <a:prstGeom prst="rect">
            <a:avLst/>
          </a:prstGeom>
        </p:spPr>
      </p:pic>
    </p:spTree>
    <p:extLst>
      <p:ext uri="{BB962C8B-B14F-4D97-AF65-F5344CB8AC3E}">
        <p14:creationId xmlns:p14="http://schemas.microsoft.com/office/powerpoint/2010/main" val="2057070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Title Slide - Cornflow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atin typeface="Epilogue Medium"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latin typeface="Epilogu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03447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8CB7ED74-014E-B54D-B276-5275F6224A68}"/>
              </a:ext>
            </a:extLst>
          </p:cNvPr>
          <p:cNvPicPr>
            <a:picLocks noChangeAspect="1"/>
          </p:cNvPicPr>
          <p:nvPr userDrawn="1"/>
        </p:nvPicPr>
        <p:blipFill>
          <a:blip r:embed="rId2"/>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7435664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31713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673261"/>
          </a:xfrm>
          <a:prstGeom prst="rect">
            <a:avLst/>
          </a:prstGeom>
        </p:spPr>
        <p:txBody>
          <a:bodyPr anchor="t">
            <a:normAutofit/>
          </a:bodyPr>
          <a:lstStyle>
            <a:lvl1pPr>
              <a:defRPr sz="36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038387"/>
            <a:ext cx="10515600" cy="4922576"/>
          </a:xfrm>
        </p:spPr>
        <p:txBody>
          <a:bodyPr>
            <a:normAutofit/>
          </a:bodyPr>
          <a:lstStyle>
            <a:lvl1pPr>
              <a:defRPr sz="2400">
                <a:latin typeface="Epilogue Medium" pitchFamily="2" charset="0"/>
              </a:defRPr>
            </a:lvl1pPr>
            <a:lvl2pPr>
              <a:defRPr sz="2000">
                <a:latin typeface="Epilogue Medium" pitchFamily="2" charset="0"/>
              </a:defRPr>
            </a:lvl2pPr>
            <a:lvl3pPr>
              <a:defRPr sz="1800">
                <a:latin typeface="Epilogue Medium" pitchFamily="2" charset="0"/>
              </a:defRPr>
            </a:lvl3pPr>
            <a:lvl4pPr>
              <a:defRPr sz="1600">
                <a:latin typeface="Epilogue Medium" pitchFamily="2" charset="0"/>
              </a:defRPr>
            </a:lvl4pPr>
            <a:lvl5pPr>
              <a:defRPr sz="1600">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78551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 Blue Sh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545820">
            <a:off x="6986588" y="3429000"/>
            <a:ext cx="6908192" cy="5135092"/>
          </a:xfrm>
          <a:prstGeom prst="rect">
            <a:avLst/>
          </a:prstGeom>
        </p:spPr>
      </p:pic>
    </p:spTree>
    <p:extLst>
      <p:ext uri="{BB962C8B-B14F-4D97-AF65-F5344CB8AC3E}">
        <p14:creationId xmlns:p14="http://schemas.microsoft.com/office/powerpoint/2010/main" val="1126599718"/>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lstStyle>
            <a:lvl1pPr marL="0" indent="0" algn="ctr">
              <a:buFont typeface="Arial" panose="020B0604020202020204" pitchFamily="34" charset="0"/>
              <a:buNone/>
              <a:defRPr>
                <a:latin typeface="Epilogue Medium"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41783503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lvl1pPr>
              <a:defRPr>
                <a:latin typeface="Epilogue Medium" pitchFamily="2" charset="0"/>
              </a:defRPr>
            </a:lvl1pPr>
          </a:lstStyle>
          <a:p>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9827" y="1974077"/>
            <a:ext cx="4790190" cy="3695203"/>
          </a:xfrm>
          <a:prstGeom prst="rect">
            <a:avLst/>
          </a:prstGeom>
        </p:spPr>
      </p:pic>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5573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7000"/>
          <a:stretch/>
        </p:blipFill>
        <p:spPr>
          <a:xfrm>
            <a:off x="-1425844" y="1"/>
            <a:ext cx="14196447" cy="1937288"/>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5237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71" t="83352" r="8589" b="-15200"/>
          <a:stretch/>
        </p:blipFill>
        <p:spPr>
          <a:xfrm>
            <a:off x="0" y="-1"/>
            <a:ext cx="12192000" cy="2478157"/>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7491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82046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lvl1pPr>
              <a:defRPr>
                <a:latin typeface="Epilogue Medium" pitchFamily="2" charset="0"/>
              </a:defRPr>
            </a:lvl1pPr>
          </a:lstStyle>
          <a:p>
            <a:endParaRPr lang="en-US"/>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1325563"/>
          </a:xfrm>
          <a:prstGeom prst="rect">
            <a:avLst/>
          </a:prstGeom>
        </p:spPr>
        <p:txBody>
          <a:bodyPr/>
          <a:lstStyle>
            <a:lvl1pPr>
              <a:defRPr>
                <a:solidFill>
                  <a:schemeClr val="bg1"/>
                </a:solidFill>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solidFill>
                  <a:schemeClr val="bg1"/>
                </a:solidFill>
                <a:latin typeface="Epilogue Medium" pitchFamily="2" charset="0"/>
              </a:defRPr>
            </a:lvl1pPr>
            <a:lvl2pPr>
              <a:defRPr>
                <a:solidFill>
                  <a:schemeClr val="bg1"/>
                </a:solidFill>
                <a:latin typeface="Epilogue Medium" pitchFamily="2" charset="0"/>
              </a:defRPr>
            </a:lvl2pPr>
            <a:lvl3pPr>
              <a:defRPr>
                <a:solidFill>
                  <a:schemeClr val="bg1"/>
                </a:solidFill>
                <a:latin typeface="Epilogue Medium" pitchFamily="2" charset="0"/>
              </a:defRPr>
            </a:lvl3pPr>
            <a:lvl4pPr>
              <a:defRPr>
                <a:solidFill>
                  <a:schemeClr val="bg1"/>
                </a:solidFill>
                <a:latin typeface="Epilogue Medium" pitchFamily="2" charset="0"/>
              </a:defRPr>
            </a:lvl4pPr>
            <a:lvl5pPr>
              <a:defRPr>
                <a:solidFill>
                  <a:schemeClr val="bg1"/>
                </a:solidFill>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99827" y="1974077"/>
            <a:ext cx="4790190" cy="3695203"/>
          </a:xfrm>
          <a:prstGeom prst="rect">
            <a:avLst/>
          </a:prstGeom>
        </p:spPr>
      </p:pic>
    </p:spTree>
    <p:extLst>
      <p:ext uri="{BB962C8B-B14F-4D97-AF65-F5344CB8AC3E}">
        <p14:creationId xmlns:p14="http://schemas.microsoft.com/office/powerpoint/2010/main" val="4151614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atin typeface="Epilogue Medium" pitchFamily="2" charset="0"/>
              </a:defRPr>
            </a:lvl1pPr>
            <a:lvl2pPr marL="457200" indent="0">
              <a:buNone/>
              <a:defRPr i="1"/>
            </a:lvl2pPr>
            <a:lvl3pPr>
              <a:defRPr i="1"/>
            </a:lvl3pPr>
            <a:lvl4pPr>
              <a:defRPr i="1"/>
            </a:lvl4pPr>
            <a:lvl5pPr>
              <a:defRPr i="1"/>
            </a:lvl5pPr>
          </a:lstStyle>
          <a:p>
            <a:pPr lvl="0"/>
            <a:r>
              <a:rPr lang="en-GB"/>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pilogue "/>
            </a:endParaRPr>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latin typeface="Epilogue Black" pitchFamily="2"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GB"/>
              <a:t>Click to edit Master text styles</a:t>
            </a:r>
          </a:p>
        </p:txBody>
      </p:sp>
    </p:spTree>
    <p:extLst>
      <p:ext uri="{BB962C8B-B14F-4D97-AF65-F5344CB8AC3E}">
        <p14:creationId xmlns:p14="http://schemas.microsoft.com/office/powerpoint/2010/main" val="34392323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4871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9788" y="1681163"/>
            <a:ext cx="5157787"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9788" y="2505075"/>
            <a:ext cx="5157787"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681163"/>
            <a:ext cx="5183188"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505075"/>
            <a:ext cx="5183188"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75909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Tree>
    <p:extLst>
      <p:ext uri="{BB962C8B-B14F-4D97-AF65-F5344CB8AC3E}">
        <p14:creationId xmlns:p14="http://schemas.microsoft.com/office/powerpoint/2010/main" val="314985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 Navy Sh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27687">
            <a:off x="6986587" y="3802582"/>
            <a:ext cx="6908192" cy="5135092"/>
          </a:xfrm>
          <a:prstGeom prst="rect">
            <a:avLst/>
          </a:prstGeom>
        </p:spPr>
      </p:pic>
    </p:spTree>
    <p:extLst>
      <p:ext uri="{BB962C8B-B14F-4D97-AF65-F5344CB8AC3E}">
        <p14:creationId xmlns:p14="http://schemas.microsoft.com/office/powerpoint/2010/main" val="783220322"/>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2755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5FCC-54F1-8D0D-F96C-D3F07577F084}"/>
              </a:ext>
            </a:extLst>
          </p:cNvPr>
          <p:cNvSpPr>
            <a:spLocks noGrp="1"/>
          </p:cNvSpPr>
          <p:nvPr>
            <p:ph type="title"/>
          </p:nvPr>
        </p:nvSpPr>
        <p:spPr>
          <a:xfrm>
            <a:off x="839788" y="987424"/>
            <a:ext cx="3932237" cy="1069975"/>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1A3CF1-0201-4BC1-5BD6-ED10DC0B7DB4}"/>
              </a:ext>
            </a:extLst>
          </p:cNvPr>
          <p:cNvSpPr>
            <a:spLocks noGrp="1"/>
          </p:cNvSpPr>
          <p:nvPr>
            <p:ph idx="1"/>
          </p:nvPr>
        </p:nvSpPr>
        <p:spPr>
          <a:xfrm>
            <a:off x="5183188" y="987425"/>
            <a:ext cx="6172200" cy="4873625"/>
          </a:xfrm>
        </p:spPr>
        <p:txBody>
          <a:bodyPr/>
          <a:lstStyle>
            <a:lvl1pPr>
              <a:defRPr sz="3200">
                <a:latin typeface="Epilogue Medium" pitchFamily="2" charset="0"/>
              </a:defRPr>
            </a:lvl1pPr>
            <a:lvl2pPr>
              <a:defRPr sz="2800">
                <a:latin typeface="Epilogue Medium" pitchFamily="2" charset="0"/>
              </a:defRPr>
            </a:lvl2pPr>
            <a:lvl3pPr>
              <a:defRPr sz="2400">
                <a:latin typeface="Epilogue Medium" pitchFamily="2" charset="0"/>
              </a:defRPr>
            </a:lvl3pPr>
            <a:lvl4pPr>
              <a:defRPr sz="2000">
                <a:latin typeface="Epilogue Medium" pitchFamily="2" charset="0"/>
              </a:defRPr>
            </a:lvl4pPr>
            <a:lvl5pPr>
              <a:defRPr sz="2000">
                <a:latin typeface="Epilogue Medium" pitchFamily="2"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6C5AC6-F076-466B-DF7B-97F7726A31CF}"/>
              </a:ext>
            </a:extLst>
          </p:cNvPr>
          <p:cNvSpPr>
            <a:spLocks noGrp="1"/>
          </p:cNvSpPr>
          <p:nvPr>
            <p:ph type="body" sz="half" idx="2"/>
          </p:nvPr>
        </p:nvSpPr>
        <p:spPr>
          <a:xfrm>
            <a:off x="839788" y="2057400"/>
            <a:ext cx="3932237"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625057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Graphic 7">
            <a:extLst>
              <a:ext uri="{FF2B5EF4-FFF2-40B4-BE49-F238E27FC236}">
                <a16:creationId xmlns:a16="http://schemas.microsoft.com/office/drawing/2014/main" id="{2C3BB9B3-3713-FA9F-DC39-E0C5D3A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1710" y="1234499"/>
            <a:ext cx="4210502" cy="4389001"/>
          </a:xfrm>
          <a:prstGeom prst="rect">
            <a:avLst/>
          </a:prstGeom>
        </p:spPr>
      </p:pic>
    </p:spTree>
    <p:extLst>
      <p:ext uri="{BB962C8B-B14F-4D97-AF65-F5344CB8AC3E}">
        <p14:creationId xmlns:p14="http://schemas.microsoft.com/office/powerpoint/2010/main" val="2065001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3" name="Graphic 2">
            <a:extLst>
              <a:ext uri="{FF2B5EF4-FFF2-40B4-BE49-F238E27FC236}">
                <a16:creationId xmlns:a16="http://schemas.microsoft.com/office/drawing/2014/main" id="{6559FDBE-7239-0A3F-215E-99491D676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18064" y="1703783"/>
            <a:ext cx="4662748" cy="3450433"/>
          </a:xfrm>
          <a:prstGeom prst="rect">
            <a:avLst/>
          </a:prstGeom>
        </p:spPr>
      </p:pic>
    </p:spTree>
    <p:extLst>
      <p:ext uri="{BB962C8B-B14F-4D97-AF65-F5344CB8AC3E}">
        <p14:creationId xmlns:p14="http://schemas.microsoft.com/office/powerpoint/2010/main" val="41453829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cSld name="Title Slide - Cornflow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atin typeface="Epilogue Medium"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latin typeface="Epilogu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2415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6845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5311304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lstStyle>
            <a:lvl1pPr marL="0" indent="0" algn="ctr">
              <a:buFont typeface="Arial" panose="020B0604020202020204" pitchFamily="34" charset="0"/>
              <a:buNone/>
              <a:defRPr>
                <a:latin typeface="Epilogue Medium"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8982924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lvl1pPr>
              <a:defRPr>
                <a:latin typeface="Epilogue Medium" pitchFamily="2" charset="0"/>
              </a:defRPr>
            </a:lvl1pPr>
          </a:lstStyle>
          <a:p>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9827" y="1974077"/>
            <a:ext cx="4790190" cy="3695203"/>
          </a:xfrm>
          <a:prstGeom prst="rect">
            <a:avLst/>
          </a:prstGeom>
        </p:spPr>
      </p:pic>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22693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825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 Red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27687">
            <a:off x="6986587" y="3802582"/>
            <a:ext cx="6908192" cy="5135092"/>
          </a:xfrm>
          <a:prstGeom prst="rect">
            <a:avLst/>
          </a:prstGeom>
        </p:spPr>
      </p:pic>
      <p:pic>
        <p:nvPicPr>
          <p:cNvPr id="4" name="Graphic 3">
            <a:extLst>
              <a:ext uri="{FF2B5EF4-FFF2-40B4-BE49-F238E27FC236}">
                <a16:creationId xmlns:a16="http://schemas.microsoft.com/office/drawing/2014/main" id="{A70E4582-0DC5-424E-8DF1-BE6103DBB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585410" y="4963098"/>
            <a:ext cx="3734492" cy="3398387"/>
          </a:xfrm>
          <a:prstGeom prst="rect">
            <a:avLst/>
          </a:prstGeom>
        </p:spPr>
      </p:pic>
    </p:spTree>
    <p:extLst>
      <p:ext uri="{BB962C8B-B14F-4D97-AF65-F5344CB8AC3E}">
        <p14:creationId xmlns:p14="http://schemas.microsoft.com/office/powerpoint/2010/main" val="1982045383"/>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488006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lvl1pPr>
              <a:defRPr>
                <a:latin typeface="Epilogue Medium" pitchFamily="2" charset="0"/>
              </a:defRPr>
            </a:lvl1pPr>
          </a:lstStyle>
          <a:p>
            <a:endParaRPr lang="en-US"/>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1325563"/>
          </a:xfrm>
          <a:prstGeom prst="rect">
            <a:avLst/>
          </a:prstGeom>
        </p:spPr>
        <p:txBody>
          <a:bodyPr/>
          <a:lstStyle>
            <a:lvl1pPr>
              <a:defRPr>
                <a:solidFill>
                  <a:schemeClr val="bg1"/>
                </a:solidFill>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solidFill>
                  <a:schemeClr val="bg1"/>
                </a:solidFill>
                <a:latin typeface="Epilogue Medium" pitchFamily="2" charset="0"/>
              </a:defRPr>
            </a:lvl1pPr>
            <a:lvl2pPr>
              <a:defRPr>
                <a:solidFill>
                  <a:schemeClr val="bg1"/>
                </a:solidFill>
                <a:latin typeface="Epilogue Medium" pitchFamily="2" charset="0"/>
              </a:defRPr>
            </a:lvl2pPr>
            <a:lvl3pPr>
              <a:defRPr>
                <a:solidFill>
                  <a:schemeClr val="bg1"/>
                </a:solidFill>
                <a:latin typeface="Epilogue Medium" pitchFamily="2" charset="0"/>
              </a:defRPr>
            </a:lvl3pPr>
            <a:lvl4pPr>
              <a:defRPr>
                <a:solidFill>
                  <a:schemeClr val="bg1"/>
                </a:solidFill>
                <a:latin typeface="Epilogue Medium" pitchFamily="2" charset="0"/>
              </a:defRPr>
            </a:lvl4pPr>
            <a:lvl5pPr>
              <a:defRPr>
                <a:solidFill>
                  <a:schemeClr val="bg1"/>
                </a:solidFill>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99827" y="1974077"/>
            <a:ext cx="4790190" cy="3695203"/>
          </a:xfrm>
          <a:prstGeom prst="rect">
            <a:avLst/>
          </a:prstGeom>
        </p:spPr>
      </p:pic>
    </p:spTree>
    <p:extLst>
      <p:ext uri="{BB962C8B-B14F-4D97-AF65-F5344CB8AC3E}">
        <p14:creationId xmlns:p14="http://schemas.microsoft.com/office/powerpoint/2010/main" val="18205161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2_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531913"/>
          </a:xfrm>
          <a:prstGeom prst="rect">
            <a:avLst/>
          </a:prstGeom>
        </p:spPr>
        <p:txBody>
          <a:bodyPr anchor="t">
            <a:normAutofit/>
          </a:bodyPr>
          <a:lstStyle>
            <a:lvl1pPr>
              <a:defRPr sz="36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007391"/>
            <a:ext cx="10515600" cy="4953572"/>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0740985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3_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735255"/>
          </a:xfrm>
          <a:prstGeom prst="rect">
            <a:avLst/>
          </a:prstGeom>
        </p:spPr>
        <p:txBody>
          <a:bodyPr anchor="t">
            <a:normAutofit/>
          </a:bodyPr>
          <a:lstStyle>
            <a:lvl1pPr>
              <a:defRPr sz="36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100381"/>
            <a:ext cx="10515600" cy="4860582"/>
          </a:xfrm>
        </p:spPr>
        <p:txBody>
          <a:bodyPr>
            <a:normAutofit/>
          </a:bodyPr>
          <a:lstStyle>
            <a:lvl1pPr>
              <a:defRPr sz="2400">
                <a:latin typeface="Epilogue Medium" pitchFamily="2" charset="0"/>
              </a:defRPr>
            </a:lvl1pPr>
            <a:lvl2pPr>
              <a:defRPr sz="2000">
                <a:latin typeface="Epilogue Medium" pitchFamily="2" charset="0"/>
              </a:defRPr>
            </a:lvl2pPr>
            <a:lvl3pPr>
              <a:defRPr sz="1800">
                <a:latin typeface="Epilogue Medium" pitchFamily="2" charset="0"/>
              </a:defRPr>
            </a:lvl3pPr>
            <a:lvl4pPr>
              <a:defRPr sz="1600">
                <a:latin typeface="Epilogue Medium" pitchFamily="2" charset="0"/>
              </a:defRPr>
            </a:lvl4pPr>
            <a:lvl5pPr>
              <a:defRPr sz="1600">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9376456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atin typeface="Epilogue Medium" pitchFamily="2" charset="0"/>
              </a:defRPr>
            </a:lvl1pPr>
            <a:lvl2pPr marL="457200" indent="0">
              <a:buNone/>
              <a:defRPr i="1"/>
            </a:lvl2pPr>
            <a:lvl3pPr>
              <a:defRPr i="1"/>
            </a:lvl3pPr>
            <a:lvl4pPr>
              <a:defRPr i="1"/>
            </a:lvl4pPr>
            <a:lvl5pPr>
              <a:defRPr i="1"/>
            </a:lvl5pPr>
          </a:lstStyle>
          <a:p>
            <a:pPr lvl="0"/>
            <a:r>
              <a:rPr lang="en-GB"/>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pilogue "/>
            </a:endParaRPr>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latin typeface="Epilogue Black" pitchFamily="2"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GB"/>
              <a:t>Click to edit Master text styles</a:t>
            </a:r>
          </a:p>
        </p:txBody>
      </p:sp>
    </p:spTree>
    <p:extLst>
      <p:ext uri="{BB962C8B-B14F-4D97-AF65-F5344CB8AC3E}">
        <p14:creationId xmlns:p14="http://schemas.microsoft.com/office/powerpoint/2010/main" val="3287826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919728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9788" y="1681163"/>
            <a:ext cx="5157787"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9788" y="2505075"/>
            <a:ext cx="5157787"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681163"/>
            <a:ext cx="5183188"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505075"/>
            <a:ext cx="5183188"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533512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Tree>
    <p:extLst>
      <p:ext uri="{BB962C8B-B14F-4D97-AF65-F5344CB8AC3E}">
        <p14:creationId xmlns:p14="http://schemas.microsoft.com/office/powerpoint/2010/main" val="17604624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9606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5FCC-54F1-8D0D-F96C-D3F07577F084}"/>
              </a:ext>
            </a:extLst>
          </p:cNvPr>
          <p:cNvSpPr>
            <a:spLocks noGrp="1"/>
          </p:cNvSpPr>
          <p:nvPr>
            <p:ph type="title"/>
          </p:nvPr>
        </p:nvSpPr>
        <p:spPr>
          <a:xfrm>
            <a:off x="839788" y="987424"/>
            <a:ext cx="3932237" cy="1069975"/>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1A3CF1-0201-4BC1-5BD6-ED10DC0B7DB4}"/>
              </a:ext>
            </a:extLst>
          </p:cNvPr>
          <p:cNvSpPr>
            <a:spLocks noGrp="1"/>
          </p:cNvSpPr>
          <p:nvPr>
            <p:ph idx="1"/>
          </p:nvPr>
        </p:nvSpPr>
        <p:spPr>
          <a:xfrm>
            <a:off x="5183188" y="987425"/>
            <a:ext cx="6172200" cy="4873625"/>
          </a:xfrm>
        </p:spPr>
        <p:txBody>
          <a:bodyPr/>
          <a:lstStyle>
            <a:lvl1pPr>
              <a:defRPr sz="3200">
                <a:latin typeface="Epilogue Medium" pitchFamily="2" charset="0"/>
              </a:defRPr>
            </a:lvl1pPr>
            <a:lvl2pPr>
              <a:defRPr sz="2800">
                <a:latin typeface="Epilogue Medium" pitchFamily="2" charset="0"/>
              </a:defRPr>
            </a:lvl2pPr>
            <a:lvl3pPr>
              <a:defRPr sz="2400">
                <a:latin typeface="Epilogue Medium" pitchFamily="2" charset="0"/>
              </a:defRPr>
            </a:lvl3pPr>
            <a:lvl4pPr>
              <a:defRPr sz="2000">
                <a:latin typeface="Epilogue Medium" pitchFamily="2" charset="0"/>
              </a:defRPr>
            </a:lvl4pPr>
            <a:lvl5pPr>
              <a:defRPr sz="2000">
                <a:latin typeface="Epilogue Medium" pitchFamily="2"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6C5AC6-F076-466B-DF7B-97F7726A31CF}"/>
              </a:ext>
            </a:extLst>
          </p:cNvPr>
          <p:cNvSpPr>
            <a:spLocks noGrp="1"/>
          </p:cNvSpPr>
          <p:nvPr>
            <p:ph type="body" sz="half" idx="2"/>
          </p:nvPr>
        </p:nvSpPr>
        <p:spPr>
          <a:xfrm>
            <a:off x="839788" y="2057400"/>
            <a:ext cx="3932237"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38757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 Navy Gradient Shape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8B45EA9-466B-38A2-3965-9A77B1AB2C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3791" y="-2868760"/>
            <a:ext cx="6587190" cy="5994345"/>
          </a:xfrm>
          <a:prstGeom prst="rect">
            <a:avLst/>
          </a:prstGeom>
        </p:spPr>
      </p:pic>
      <p:pic>
        <p:nvPicPr>
          <p:cNvPr id="5" name="Graphic 4">
            <a:extLst>
              <a:ext uri="{FF2B5EF4-FFF2-40B4-BE49-F238E27FC236}">
                <a16:creationId xmlns:a16="http://schemas.microsoft.com/office/drawing/2014/main" id="{3D95BB12-0851-CC46-6AE6-9BC95C5D8C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159" y="2436527"/>
            <a:ext cx="5750877" cy="4274820"/>
          </a:xfrm>
          <a:prstGeom prst="rect">
            <a:avLst/>
          </a:prstGeom>
        </p:spPr>
      </p:pic>
      <p:pic>
        <p:nvPicPr>
          <p:cNvPr id="6" name="Graphic 5">
            <a:extLst>
              <a:ext uri="{FF2B5EF4-FFF2-40B4-BE49-F238E27FC236}">
                <a16:creationId xmlns:a16="http://schemas.microsoft.com/office/drawing/2014/main" id="{BB0E7057-0001-81A0-214E-D9BCBEEFB8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3720" y="4627124"/>
            <a:ext cx="3734492" cy="3398387"/>
          </a:xfrm>
          <a:prstGeom prst="rect">
            <a:avLst/>
          </a:prstGeom>
        </p:spPr>
      </p:pic>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7042416"/>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Graphic 7">
            <a:extLst>
              <a:ext uri="{FF2B5EF4-FFF2-40B4-BE49-F238E27FC236}">
                <a16:creationId xmlns:a16="http://schemas.microsoft.com/office/drawing/2014/main" id="{2C3BB9B3-3713-FA9F-DC39-E0C5D3A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1710" y="1234499"/>
            <a:ext cx="4210502" cy="4389001"/>
          </a:xfrm>
          <a:prstGeom prst="rect">
            <a:avLst/>
          </a:prstGeom>
        </p:spPr>
      </p:pic>
    </p:spTree>
    <p:extLst>
      <p:ext uri="{BB962C8B-B14F-4D97-AF65-F5344CB8AC3E}">
        <p14:creationId xmlns:p14="http://schemas.microsoft.com/office/powerpoint/2010/main" val="40425076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3" name="Graphic 2">
            <a:extLst>
              <a:ext uri="{FF2B5EF4-FFF2-40B4-BE49-F238E27FC236}">
                <a16:creationId xmlns:a16="http://schemas.microsoft.com/office/drawing/2014/main" id="{6559FDBE-7239-0A3F-215E-99491D676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18064" y="1703783"/>
            <a:ext cx="4662748" cy="3450433"/>
          </a:xfrm>
          <a:prstGeom prst="rect">
            <a:avLst/>
          </a:prstGeom>
        </p:spPr>
      </p:pic>
    </p:spTree>
    <p:extLst>
      <p:ext uri="{BB962C8B-B14F-4D97-AF65-F5344CB8AC3E}">
        <p14:creationId xmlns:p14="http://schemas.microsoft.com/office/powerpoint/2010/main" val="24429040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cSld name="Title Slide - Cornflow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Epilogue Medium"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latin typeface="Epilogue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87327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8CB7ED74-014E-B54D-B276-5275F6224A68}"/>
              </a:ext>
            </a:extLst>
          </p:cNvPr>
          <p:cNvPicPr>
            <a:picLocks noChangeAspect="1"/>
          </p:cNvPicPr>
          <p:nvPr userDrawn="1"/>
        </p:nvPicPr>
        <p:blipFill>
          <a:blip r:embed="rId2"/>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258071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 White Gradient Shape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8B45EA9-466B-38A2-3965-9A77B1AB2C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3791" y="-2868760"/>
            <a:ext cx="6587190" cy="5994345"/>
          </a:xfrm>
          <a:prstGeom prst="rect">
            <a:avLst/>
          </a:prstGeom>
        </p:spPr>
      </p:pic>
      <p:pic>
        <p:nvPicPr>
          <p:cNvPr id="5" name="Graphic 4">
            <a:extLst>
              <a:ext uri="{FF2B5EF4-FFF2-40B4-BE49-F238E27FC236}">
                <a16:creationId xmlns:a16="http://schemas.microsoft.com/office/drawing/2014/main" id="{3D95BB12-0851-CC46-6AE6-9BC95C5D8C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7159" y="2436527"/>
            <a:ext cx="5750877" cy="4274820"/>
          </a:xfrm>
          <a:prstGeom prst="rect">
            <a:avLst/>
          </a:prstGeom>
        </p:spPr>
      </p:pic>
      <p:pic>
        <p:nvPicPr>
          <p:cNvPr id="6" name="Graphic 5">
            <a:extLst>
              <a:ext uri="{FF2B5EF4-FFF2-40B4-BE49-F238E27FC236}">
                <a16:creationId xmlns:a16="http://schemas.microsoft.com/office/drawing/2014/main" id="{BB0E7057-0001-81A0-214E-D9BCBEEFB8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3720" y="4627124"/>
            <a:ext cx="3734492" cy="3398387"/>
          </a:xfrm>
          <a:prstGeom prst="rect">
            <a:avLst/>
          </a:prstGeom>
        </p:spPr>
      </p:pic>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F85DD20E-40BC-88BA-861C-F08CCD32A992}"/>
              </a:ext>
            </a:extLst>
          </p:cNvPr>
          <p:cNvPicPr>
            <a:picLocks noChangeAspect="1"/>
          </p:cNvPicPr>
          <p:nvPr userDrawn="1"/>
        </p:nvPicPr>
        <p:blipFill>
          <a:blip r:embed="rId6"/>
          <a:stretch>
            <a:fillRect/>
          </a:stretch>
        </p:blipFill>
        <p:spPr>
          <a:xfrm>
            <a:off x="10582275" y="85022"/>
            <a:ext cx="1526472" cy="373138"/>
          </a:xfrm>
          <a:prstGeom prst="rect">
            <a:avLst/>
          </a:prstGeom>
        </p:spPr>
      </p:pic>
    </p:spTree>
    <p:extLst>
      <p:ext uri="{BB962C8B-B14F-4D97-AF65-F5344CB8AC3E}">
        <p14:creationId xmlns:p14="http://schemas.microsoft.com/office/powerpoint/2010/main" val="175618726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 White Shap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545820">
            <a:off x="6986588" y="3429000"/>
            <a:ext cx="6908192" cy="5135092"/>
          </a:xfrm>
          <a:prstGeom prst="rect">
            <a:avLst/>
          </a:prstGeom>
        </p:spPr>
      </p:pic>
      <p:pic>
        <p:nvPicPr>
          <p:cNvPr id="4" name="Graphic 3">
            <a:extLst>
              <a:ext uri="{FF2B5EF4-FFF2-40B4-BE49-F238E27FC236}">
                <a16:creationId xmlns:a16="http://schemas.microsoft.com/office/drawing/2014/main" id="{22B7EE8C-8F7E-6E3C-0539-B17BB68F3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541077">
            <a:off x="-384779" y="-2457963"/>
            <a:ext cx="4845616" cy="4409512"/>
          </a:xfrm>
          <a:prstGeom prst="rect">
            <a:avLst/>
          </a:prstGeom>
        </p:spPr>
      </p:pic>
      <p:pic>
        <p:nvPicPr>
          <p:cNvPr id="6" name="Graphic 5">
            <a:extLst>
              <a:ext uri="{FF2B5EF4-FFF2-40B4-BE49-F238E27FC236}">
                <a16:creationId xmlns:a16="http://schemas.microsoft.com/office/drawing/2014/main" id="{91781AAA-E4C9-4279-B54C-04B506351C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085891">
            <a:off x="5312146" y="4523769"/>
            <a:ext cx="4061782" cy="3696221"/>
          </a:xfrm>
          <a:prstGeom prst="rect">
            <a:avLst/>
          </a:prstGeom>
        </p:spPr>
      </p:pic>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5" y="1757058"/>
            <a:ext cx="9882187" cy="1671942"/>
          </a:xfrm>
          <a:prstGeom prst="rect">
            <a:avLst/>
          </a:prstGeom>
        </p:spPr>
        <p:txBody>
          <a:bodyPr anchor="b">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4" y="3518993"/>
            <a:ext cx="9882187" cy="1037105"/>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1488016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8F0A3A-5A5C-9E4A-8616-998125AD4BCB}"/>
              </a:ext>
            </a:extLst>
          </p:cNvPr>
          <p:cNvSpPr>
            <a:spLocks noGrp="1"/>
          </p:cNvSpPr>
          <p:nvPr>
            <p:ph type="ctrTitle"/>
          </p:nvPr>
        </p:nvSpPr>
        <p:spPr>
          <a:xfrm>
            <a:off x="539750" y="539750"/>
            <a:ext cx="10152062" cy="2508014"/>
          </a:xfrm>
        </p:spPr>
        <p:txBody>
          <a:bodyPr anchor="b"/>
          <a:lstStyle>
            <a:lvl1pPr algn="l">
              <a:defRPr sz="4000">
                <a:solidFill>
                  <a:schemeClr val="bg1"/>
                </a:solidFill>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A6EE31FF-D3C4-DE4D-89FC-ACADE94F48AD}"/>
              </a:ext>
            </a:extLst>
          </p:cNvPr>
          <p:cNvSpPr>
            <a:spLocks noGrp="1"/>
          </p:cNvSpPr>
          <p:nvPr>
            <p:ph type="subTitle" idx="1"/>
          </p:nvPr>
        </p:nvSpPr>
        <p:spPr>
          <a:xfrm>
            <a:off x="539750" y="3371427"/>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Picture 8" descr="A picture containing icon&#10;&#10;Description automatically generated">
            <a:extLst>
              <a:ext uri="{FF2B5EF4-FFF2-40B4-BE49-F238E27FC236}">
                <a16:creationId xmlns:a16="http://schemas.microsoft.com/office/drawing/2014/main" id="{E1B29DFD-50BA-CA48-B3E0-1C5BCBA8BAD4}"/>
              </a:ext>
            </a:extLst>
          </p:cNvPr>
          <p:cNvPicPr>
            <a:picLocks noChangeAspect="1"/>
          </p:cNvPicPr>
          <p:nvPr userDrawn="1"/>
        </p:nvPicPr>
        <p:blipFill>
          <a:blip r:embed="rId2"/>
          <a:stretch>
            <a:fillRect/>
          </a:stretch>
        </p:blipFill>
        <p:spPr>
          <a:xfrm>
            <a:off x="539750" y="6080671"/>
            <a:ext cx="1148809" cy="622637"/>
          </a:xfrm>
          <a:prstGeom prst="rect">
            <a:avLst/>
          </a:prstGeom>
        </p:spPr>
      </p:pic>
      <p:sp>
        <p:nvSpPr>
          <p:cNvPr id="10" name="Slide Number Placeholder 5">
            <a:extLst>
              <a:ext uri="{FF2B5EF4-FFF2-40B4-BE49-F238E27FC236}">
                <a16:creationId xmlns:a16="http://schemas.microsoft.com/office/drawing/2014/main" id="{B8ADAFD0-1CFB-0F4C-86E9-4CCCBA6F9342}"/>
              </a:ext>
            </a:extLst>
          </p:cNvPr>
          <p:cNvSpPr>
            <a:spLocks noGrp="1"/>
          </p:cNvSpPr>
          <p:nvPr>
            <p:ph type="sldNum" sz="quarter" idx="4"/>
          </p:nvPr>
        </p:nvSpPr>
        <p:spPr>
          <a:xfrm>
            <a:off x="9969023" y="5949951"/>
            <a:ext cx="1680052" cy="908050"/>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r>
              <a:rPr lang="en-US"/>
              <a:t>Page </a:t>
            </a:r>
            <a:fld id="{D3EAAECF-2FAC-264D-A0B1-68FBD8A03D2A}" type="slidenum">
              <a:rPr lang="en-US" smtClean="0"/>
              <a:pPr/>
              <a:t>‹#›</a:t>
            </a:fld>
            <a:endParaRPr lang="en-US"/>
          </a:p>
        </p:txBody>
      </p:sp>
    </p:spTree>
    <p:extLst>
      <p:ext uri="{BB962C8B-B14F-4D97-AF65-F5344CB8AC3E}">
        <p14:creationId xmlns:p14="http://schemas.microsoft.com/office/powerpoint/2010/main" val="3357438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8CB7ED74-014E-B54D-B276-5275F6224A68}"/>
              </a:ext>
            </a:extLst>
          </p:cNvPr>
          <p:cNvPicPr>
            <a:picLocks noChangeAspect="1"/>
          </p:cNvPicPr>
          <p:nvPr userDrawn="1"/>
        </p:nvPicPr>
        <p:blipFill>
          <a:blip r:embed="rId2"/>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713015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408714-C142-9344-A01D-FC0C7975DF10}"/>
              </a:ext>
            </a:extLst>
          </p:cNvPr>
          <p:cNvSpPr>
            <a:spLocks noGrp="1"/>
          </p:cNvSpPr>
          <p:nvPr>
            <p:ph type="ctrTitle"/>
          </p:nvPr>
        </p:nvSpPr>
        <p:spPr>
          <a:xfrm>
            <a:off x="539750" y="539750"/>
            <a:ext cx="10152062" cy="2508014"/>
          </a:xfrm>
        </p:spPr>
        <p:txBody>
          <a:bodyPr anchor="b"/>
          <a:lstStyle>
            <a:lvl1pPr algn="l">
              <a:defRPr sz="4000">
                <a:solidFill>
                  <a:schemeClr val="bg1"/>
                </a:solidFill>
              </a:defRPr>
            </a:lvl1pPr>
          </a:lstStyle>
          <a:p>
            <a:r>
              <a:rPr lang="en-GB"/>
              <a:t>Click to edit Master title style</a:t>
            </a:r>
            <a:endParaRPr lang="en-US"/>
          </a:p>
        </p:txBody>
      </p:sp>
      <p:sp>
        <p:nvSpPr>
          <p:cNvPr id="6" name="Subtitle 2">
            <a:extLst>
              <a:ext uri="{FF2B5EF4-FFF2-40B4-BE49-F238E27FC236}">
                <a16:creationId xmlns:a16="http://schemas.microsoft.com/office/drawing/2014/main" id="{7D7A2234-039F-7A45-8927-9D3768C3A1C4}"/>
              </a:ext>
            </a:extLst>
          </p:cNvPr>
          <p:cNvSpPr>
            <a:spLocks noGrp="1"/>
          </p:cNvSpPr>
          <p:nvPr>
            <p:ph type="subTitle" idx="1"/>
          </p:nvPr>
        </p:nvSpPr>
        <p:spPr>
          <a:xfrm>
            <a:off x="539750" y="3371427"/>
            <a:ext cx="9144000" cy="1655762"/>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descr="A picture containing icon&#10;&#10;Description automatically generated">
            <a:extLst>
              <a:ext uri="{FF2B5EF4-FFF2-40B4-BE49-F238E27FC236}">
                <a16:creationId xmlns:a16="http://schemas.microsoft.com/office/drawing/2014/main" id="{ECBF55E6-C02F-BA4E-8918-9FBDC6F3D935}"/>
              </a:ext>
            </a:extLst>
          </p:cNvPr>
          <p:cNvPicPr>
            <a:picLocks noChangeAspect="1"/>
          </p:cNvPicPr>
          <p:nvPr userDrawn="1"/>
        </p:nvPicPr>
        <p:blipFill>
          <a:blip r:embed="rId2"/>
          <a:stretch>
            <a:fillRect/>
          </a:stretch>
        </p:blipFill>
        <p:spPr>
          <a:xfrm>
            <a:off x="539750" y="6080671"/>
            <a:ext cx="1148809" cy="622637"/>
          </a:xfrm>
          <a:prstGeom prst="rect">
            <a:avLst/>
          </a:prstGeom>
        </p:spPr>
      </p:pic>
      <p:sp>
        <p:nvSpPr>
          <p:cNvPr id="9" name="Slide Number Placeholder 5">
            <a:extLst>
              <a:ext uri="{FF2B5EF4-FFF2-40B4-BE49-F238E27FC236}">
                <a16:creationId xmlns:a16="http://schemas.microsoft.com/office/drawing/2014/main" id="{5B9D70B8-0CEA-8648-AA79-9E1FF734F2F7}"/>
              </a:ext>
            </a:extLst>
          </p:cNvPr>
          <p:cNvSpPr>
            <a:spLocks noGrp="1"/>
          </p:cNvSpPr>
          <p:nvPr>
            <p:ph type="sldNum" sz="quarter" idx="4"/>
          </p:nvPr>
        </p:nvSpPr>
        <p:spPr>
          <a:xfrm>
            <a:off x="9969023" y="5949951"/>
            <a:ext cx="1680052" cy="908050"/>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r>
              <a:rPr lang="en-US"/>
              <a:t>Page </a:t>
            </a:r>
            <a:fld id="{D3EAAECF-2FAC-264D-A0B1-68FBD8A03D2A}" type="slidenum">
              <a:rPr lang="en-US" smtClean="0"/>
              <a:pPr/>
              <a:t>‹#›</a:t>
            </a:fld>
            <a:endParaRPr lang="en-US"/>
          </a:p>
        </p:txBody>
      </p:sp>
    </p:spTree>
    <p:extLst>
      <p:ext uri="{BB962C8B-B14F-4D97-AF65-F5344CB8AC3E}">
        <p14:creationId xmlns:p14="http://schemas.microsoft.com/office/powerpoint/2010/main" val="185317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Cornflow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5980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533B67-CD22-7D42-A317-BB4E6CCECCAB}"/>
              </a:ext>
            </a:extLst>
          </p:cNvPr>
          <p:cNvSpPr>
            <a:spLocks noGrp="1"/>
          </p:cNvSpPr>
          <p:nvPr>
            <p:ph type="ctrTitle"/>
          </p:nvPr>
        </p:nvSpPr>
        <p:spPr>
          <a:xfrm>
            <a:off x="539750" y="547688"/>
            <a:ext cx="10128250" cy="2508014"/>
          </a:xfrm>
        </p:spPr>
        <p:txBody>
          <a:bodyPr anchor="b"/>
          <a:lstStyle>
            <a:lvl1pPr algn="l">
              <a:defRPr sz="4000"/>
            </a:lvl1pPr>
          </a:lstStyle>
          <a:p>
            <a:r>
              <a:rPr lang="en-GB"/>
              <a:t>Click to edit Master title style</a:t>
            </a:r>
            <a:endParaRPr lang="en-US"/>
          </a:p>
        </p:txBody>
      </p:sp>
      <p:sp>
        <p:nvSpPr>
          <p:cNvPr id="7" name="Subtitle 2">
            <a:extLst>
              <a:ext uri="{FF2B5EF4-FFF2-40B4-BE49-F238E27FC236}">
                <a16:creationId xmlns:a16="http://schemas.microsoft.com/office/drawing/2014/main" id="{FF154688-8F94-1C45-801B-F90C629C87A0}"/>
              </a:ext>
            </a:extLst>
          </p:cNvPr>
          <p:cNvSpPr>
            <a:spLocks noGrp="1"/>
          </p:cNvSpPr>
          <p:nvPr>
            <p:ph type="subTitle" idx="1"/>
          </p:nvPr>
        </p:nvSpPr>
        <p:spPr>
          <a:xfrm>
            <a:off x="539750" y="3378302"/>
            <a:ext cx="9120188" cy="1655762"/>
          </a:xfrm>
        </p:spPr>
        <p:txBody>
          <a:bodyPr/>
          <a:lstStyle>
            <a:lvl1pPr marL="0" indent="0" algn="l">
              <a:buNone/>
              <a:defRPr sz="2400">
                <a:solidFill>
                  <a:srgbClr val="0038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descr="A picture containing icon&#10;&#10;Description automatically generated">
            <a:extLst>
              <a:ext uri="{FF2B5EF4-FFF2-40B4-BE49-F238E27FC236}">
                <a16:creationId xmlns:a16="http://schemas.microsoft.com/office/drawing/2014/main" id="{A4776911-B928-7448-BB5A-35C0F6C9A46B}"/>
              </a:ext>
            </a:extLst>
          </p:cNvPr>
          <p:cNvPicPr>
            <a:picLocks noChangeAspect="1"/>
          </p:cNvPicPr>
          <p:nvPr userDrawn="1"/>
        </p:nvPicPr>
        <p:blipFill>
          <a:blip r:embed="rId2"/>
          <a:stretch>
            <a:fillRect/>
          </a:stretch>
        </p:blipFill>
        <p:spPr>
          <a:xfrm>
            <a:off x="539750" y="6080671"/>
            <a:ext cx="1148809" cy="622637"/>
          </a:xfrm>
          <a:prstGeom prst="rect">
            <a:avLst/>
          </a:prstGeom>
        </p:spPr>
      </p:pic>
      <p:sp>
        <p:nvSpPr>
          <p:cNvPr id="9" name="Slide Number Placeholder 5">
            <a:extLst>
              <a:ext uri="{FF2B5EF4-FFF2-40B4-BE49-F238E27FC236}">
                <a16:creationId xmlns:a16="http://schemas.microsoft.com/office/drawing/2014/main" id="{5DA51C5A-EF8B-7B48-9A3F-8A723FB2E636}"/>
              </a:ext>
            </a:extLst>
          </p:cNvPr>
          <p:cNvSpPr>
            <a:spLocks noGrp="1"/>
          </p:cNvSpPr>
          <p:nvPr>
            <p:ph type="sldNum" sz="quarter" idx="4"/>
          </p:nvPr>
        </p:nvSpPr>
        <p:spPr>
          <a:xfrm>
            <a:off x="9969023" y="5949951"/>
            <a:ext cx="1680052" cy="908050"/>
          </a:xfrm>
          <a:prstGeom prst="rect">
            <a:avLst/>
          </a:prstGeom>
        </p:spPr>
        <p:txBody>
          <a:bodyPr vert="horz" lIns="0" tIns="0" rIns="0" bIns="0" rtlCol="0" anchor="ctr"/>
          <a:lstStyle>
            <a:lvl1pPr algn="r">
              <a:defRPr sz="1200">
                <a:solidFill>
                  <a:schemeClr val="tx1"/>
                </a:solidFill>
                <a:latin typeface="Arial" panose="020B0604020202020204" pitchFamily="34" charset="0"/>
                <a:cs typeface="Arial" panose="020B0604020202020204" pitchFamily="34" charset="0"/>
              </a:defRPr>
            </a:lvl1pPr>
          </a:lstStyle>
          <a:p>
            <a:r>
              <a:rPr lang="en-US"/>
              <a:t>Page </a:t>
            </a:r>
            <a:fld id="{D3EAAECF-2FAC-264D-A0B1-68FBD8A03D2A}" type="slidenum">
              <a:rPr lang="en-US" smtClean="0"/>
              <a:pPr/>
              <a:t>‹#›</a:t>
            </a:fld>
            <a:endParaRPr lang="en-US" sz="1200"/>
          </a:p>
        </p:txBody>
      </p:sp>
    </p:spTree>
    <p:extLst>
      <p:ext uri="{BB962C8B-B14F-4D97-AF65-F5344CB8AC3E}">
        <p14:creationId xmlns:p14="http://schemas.microsoft.com/office/powerpoint/2010/main" val="394593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057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082" y="2181604"/>
            <a:ext cx="8766760" cy="7977751"/>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272332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2_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082" y="2181604"/>
            <a:ext cx="8766760" cy="7977751"/>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543231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normAutofit/>
          </a:bodyPr>
          <a:lstStyle>
            <a:lvl1pPr marL="0" indent="0" algn="ctr">
              <a:buFont typeface="Arial" panose="020B0604020202020204" pitchFamily="34" charset="0"/>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061176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normAutofit/>
          </a:bodyPr>
          <a:lstStyle>
            <a:lvl1pPr marL="0" indent="0" algn="ctr">
              <a:buFont typeface="Arial" panose="020B0604020202020204" pitchFamily="34" charset="0"/>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3813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p>
            <a:r>
              <a:rPr lang="en-US"/>
              <a:t>Click icon to add picture</a:t>
            </a:r>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4"/>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292773"/>
            <a:ext cx="6225820" cy="4668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10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324303"/>
            <a:ext cx="10515600" cy="4636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01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334815"/>
            <a:ext cx="10515600" cy="46261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823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878400"/>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324303"/>
            <a:ext cx="6225820" cy="46366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61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5837303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vl1pPr>
            <a:lvl2pPr marL="457200" indent="0">
              <a:buNone/>
              <a:defRPr i="1"/>
            </a:lvl2pPr>
            <a:lvl3pPr>
              <a:defRPr i="1"/>
            </a:lvl3pPr>
            <a:lvl4pPr>
              <a:defRPr i="1"/>
            </a:lvl4pPr>
            <a:lvl5pPr>
              <a:defRPr i="1"/>
            </a:lvl5pPr>
          </a:lstStyle>
          <a:p>
            <a:pPr lvl="0"/>
            <a:r>
              <a:rPr lang="en-US"/>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150912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355835"/>
            <a:ext cx="5181600" cy="4614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355835"/>
            <a:ext cx="5181600" cy="4614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948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324303"/>
            <a:ext cx="5181600" cy="4687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324303"/>
            <a:ext cx="5181600" cy="4687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86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8784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6612" y="1391882"/>
            <a:ext cx="5157787" cy="578561"/>
          </a:xfr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6611" y="2101392"/>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391882"/>
            <a:ext cx="5183188" cy="578561"/>
          </a:xfr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101392"/>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483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393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93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5FCC-54F1-8D0D-F96C-D3F07577F084}"/>
              </a:ext>
            </a:extLst>
          </p:cNvPr>
          <p:cNvSpPr>
            <a:spLocks noGrp="1"/>
          </p:cNvSpPr>
          <p:nvPr>
            <p:ph type="title"/>
          </p:nvPr>
        </p:nvSpPr>
        <p:spPr>
          <a:xfrm>
            <a:off x="839788" y="987424"/>
            <a:ext cx="3932237" cy="1069975"/>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A3CF1-0201-4BC1-5BD6-ED10DC0B7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C5AC6-F076-466B-DF7B-97F7726A3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8866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erson and person looking at an ultrasound&#10;&#10;Description automatically generated">
            <a:extLst>
              <a:ext uri="{FF2B5EF4-FFF2-40B4-BE49-F238E27FC236}">
                <a16:creationId xmlns:a16="http://schemas.microsoft.com/office/drawing/2014/main" id="{7875B985-5E93-B0AD-E583-5676993F754C}"/>
              </a:ext>
            </a:extLst>
          </p:cNvPr>
          <p:cNvPicPr>
            <a:picLocks noChangeAspect="1"/>
          </p:cNvPicPr>
          <p:nvPr userDrawn="1"/>
        </p:nvPicPr>
        <p:blipFill>
          <a:blip r:embed="rId2"/>
          <a:stretch>
            <a:fillRect/>
          </a:stretch>
        </p:blipFill>
        <p:spPr>
          <a:xfrm>
            <a:off x="6598919" y="1548606"/>
            <a:ext cx="5207245" cy="3760788"/>
          </a:xfrm>
          <a:prstGeom prst="rect">
            <a:avLst/>
          </a:prstGeom>
        </p:spPr>
      </p:pic>
    </p:spTree>
    <p:extLst>
      <p:ext uri="{BB962C8B-B14F-4D97-AF65-F5344CB8AC3E}">
        <p14:creationId xmlns:p14="http://schemas.microsoft.com/office/powerpoint/2010/main" val="2939501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person and person looking at a card&#10;&#10;Description automatically generated">
            <a:extLst>
              <a:ext uri="{FF2B5EF4-FFF2-40B4-BE49-F238E27FC236}">
                <a16:creationId xmlns:a16="http://schemas.microsoft.com/office/drawing/2014/main" id="{607393CC-15C3-2C40-525C-D113FC815273}"/>
              </a:ext>
            </a:extLst>
          </p:cNvPr>
          <p:cNvPicPr>
            <a:picLocks noChangeAspect="1"/>
          </p:cNvPicPr>
          <p:nvPr userDrawn="1"/>
        </p:nvPicPr>
        <p:blipFill>
          <a:blip r:embed="rId2"/>
          <a:stretch>
            <a:fillRect/>
          </a:stretch>
        </p:blipFill>
        <p:spPr>
          <a:xfrm>
            <a:off x="6724650" y="1523206"/>
            <a:ext cx="4956810" cy="3820874"/>
          </a:xfrm>
          <a:prstGeom prst="rect">
            <a:avLst/>
          </a:prstGeom>
        </p:spPr>
      </p:pic>
    </p:spTree>
    <p:extLst>
      <p:ext uri="{BB962C8B-B14F-4D97-AF65-F5344CB8AC3E}">
        <p14:creationId xmlns:p14="http://schemas.microsoft.com/office/powerpoint/2010/main" val="2669136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erson in blue scrubs and stethoscope touching a person's leg&#10;&#10;Description automatically generated">
            <a:extLst>
              <a:ext uri="{FF2B5EF4-FFF2-40B4-BE49-F238E27FC236}">
                <a16:creationId xmlns:a16="http://schemas.microsoft.com/office/drawing/2014/main" id="{F4424E90-415F-496D-861D-EDAAE36FB241}"/>
              </a:ext>
            </a:extLst>
          </p:cNvPr>
          <p:cNvPicPr>
            <a:picLocks noChangeAspect="1"/>
          </p:cNvPicPr>
          <p:nvPr userDrawn="1"/>
        </p:nvPicPr>
        <p:blipFill>
          <a:blip r:embed="rId2"/>
          <a:stretch>
            <a:fillRect/>
          </a:stretch>
        </p:blipFill>
        <p:spPr>
          <a:xfrm>
            <a:off x="6724649" y="1532731"/>
            <a:ext cx="5127939" cy="3792538"/>
          </a:xfrm>
          <a:prstGeom prst="rect">
            <a:avLst/>
          </a:prstGeom>
        </p:spPr>
      </p:pic>
    </p:spTree>
    <p:extLst>
      <p:ext uri="{BB962C8B-B14F-4D97-AF65-F5344CB8AC3E}">
        <p14:creationId xmlns:p14="http://schemas.microsoft.com/office/powerpoint/2010/main" val="79651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52004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10515600" cy="412165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C786822D-03A9-A1DD-C67F-ADFF2CCA6CC6}"/>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251766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082" y="2181604"/>
            <a:ext cx="8766760" cy="7977751"/>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10515600" cy="412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
        <p:nvSpPr>
          <p:cNvPr id="6" name="Text Placeholder 5">
            <a:extLst>
              <a:ext uri="{FF2B5EF4-FFF2-40B4-BE49-F238E27FC236}">
                <a16:creationId xmlns:a16="http://schemas.microsoft.com/office/drawing/2014/main" id="{894CAED4-67D8-0D4A-CA6D-B42F5FF09B14}"/>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881756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normAutofit/>
          </a:bodyPr>
          <a:lstStyle>
            <a:lvl1pPr marL="0" indent="0" algn="ctr">
              <a:buFont typeface="Arial" panose="020B0604020202020204" pitchFamily="34" charset="0"/>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168019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p>
            <a:r>
              <a:rPr lang="en-US"/>
              <a:t>Click icon to add picture</a:t>
            </a:r>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68265" y="-3645560"/>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4"/>
            <a:ext cx="6345352"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6225820" cy="412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28B5EEBF-0E6B-06E6-6EF1-54B19687A58E}"/>
              </a:ext>
            </a:extLst>
          </p:cNvPr>
          <p:cNvSpPr>
            <a:spLocks noGrp="1"/>
          </p:cNvSpPr>
          <p:nvPr>
            <p:ph type="body" sz="quarter" idx="11"/>
          </p:nvPr>
        </p:nvSpPr>
        <p:spPr>
          <a:xfrm>
            <a:off x="838200" y="1240225"/>
            <a:ext cx="6345352"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80206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8844449"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8844448" cy="4121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5444EBEB-E19C-ABD3-6487-771EE48E2BE1}"/>
              </a:ext>
            </a:extLst>
          </p:cNvPr>
          <p:cNvSpPr>
            <a:spLocks noGrp="1"/>
          </p:cNvSpPr>
          <p:nvPr>
            <p:ph type="body" sz="quarter" idx="10"/>
          </p:nvPr>
        </p:nvSpPr>
        <p:spPr>
          <a:xfrm>
            <a:off x="838199" y="1240225"/>
            <a:ext cx="884444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55036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8844449"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8844448" cy="412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4EE07EC5-E9C7-3D29-2126-1D3BE5FD7B99}"/>
              </a:ext>
            </a:extLst>
          </p:cNvPr>
          <p:cNvSpPr>
            <a:spLocks noGrp="1"/>
          </p:cNvSpPr>
          <p:nvPr>
            <p:ph type="body" sz="quarter" idx="10"/>
          </p:nvPr>
        </p:nvSpPr>
        <p:spPr>
          <a:xfrm>
            <a:off x="838199" y="1240225"/>
            <a:ext cx="884444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500733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878400"/>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6225820" cy="41216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6A93DD64-90C5-8FDA-1A3A-24074F1DC667}"/>
              </a:ext>
            </a:extLst>
          </p:cNvPr>
          <p:cNvSpPr>
            <a:spLocks noGrp="1"/>
          </p:cNvSpPr>
          <p:nvPr>
            <p:ph type="body" sz="quarter" idx="11"/>
          </p:nvPr>
        </p:nvSpPr>
        <p:spPr>
          <a:xfrm>
            <a:off x="838199" y="1240225"/>
            <a:ext cx="6261269" cy="599084"/>
          </a:xfrm>
        </p:spPr>
        <p:txBody>
          <a:bodyPr anchor="ctr">
            <a:normAutofit/>
          </a:bodyPr>
          <a:lstStyle>
            <a:lvl1pPr marL="0" indent="0">
              <a:buNone/>
              <a:defRPr sz="24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239052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vl1pPr>
            <a:lvl2pPr marL="457200" indent="0">
              <a:buNone/>
              <a:defRPr i="1"/>
            </a:lvl2pPr>
            <a:lvl3pPr>
              <a:defRPr i="1"/>
            </a:lvl3pPr>
            <a:lvl4pPr>
              <a:defRPr i="1"/>
            </a:lvl4pPr>
            <a:lvl5pPr>
              <a:defRPr i="1"/>
            </a:lvl5pPr>
          </a:lstStyle>
          <a:p>
            <a:pPr lvl="0"/>
            <a:r>
              <a:rPr lang="en-US"/>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4167373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39309"/>
            <a:ext cx="5181600" cy="4130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39307"/>
            <a:ext cx="5181600" cy="4130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D4020A5-78B5-DD01-6E29-A9F79DEB8A9B}"/>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11497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39309"/>
            <a:ext cx="5181600" cy="41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39307"/>
            <a:ext cx="5181600" cy="417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AC84A32-93C0-1175-0CED-01C7E6A1693E}"/>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31576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17869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8784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6612" y="1391882"/>
            <a:ext cx="5157787" cy="578561"/>
          </a:xfr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6611" y="2101392"/>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391882"/>
            <a:ext cx="5183188" cy="578561"/>
          </a:xfr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101392"/>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471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Text Placeholder 5">
            <a:extLst>
              <a:ext uri="{FF2B5EF4-FFF2-40B4-BE49-F238E27FC236}">
                <a16:creationId xmlns:a16="http://schemas.microsoft.com/office/drawing/2014/main" id="{322207F1-E2D4-F9EF-22C4-A0A9EF56269A}"/>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066015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940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640252"/>
            <a:ext cx="5614800" cy="32287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2C3BB9B3-3713-FA9F-DC39-E0C5D3A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1710" y="1234499"/>
            <a:ext cx="4210502" cy="4389001"/>
          </a:xfrm>
          <a:prstGeom prst="rect">
            <a:avLst/>
          </a:prstGeom>
        </p:spPr>
      </p:pic>
      <p:sp>
        <p:nvSpPr>
          <p:cNvPr id="3" name="Text Placeholder 5">
            <a:extLst>
              <a:ext uri="{FF2B5EF4-FFF2-40B4-BE49-F238E27FC236}">
                <a16:creationId xmlns:a16="http://schemas.microsoft.com/office/drawing/2014/main" id="{83CAD1C9-6AEB-A06E-CEEB-1DE074420B07}"/>
              </a:ext>
            </a:extLst>
          </p:cNvPr>
          <p:cNvSpPr>
            <a:spLocks noGrp="1"/>
          </p:cNvSpPr>
          <p:nvPr>
            <p:ph type="body" sz="quarter" idx="10"/>
          </p:nvPr>
        </p:nvSpPr>
        <p:spPr>
          <a:xfrm>
            <a:off x="836613" y="2041168"/>
            <a:ext cx="5614801"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500777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640252"/>
            <a:ext cx="5614800" cy="32287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Graphic 2">
            <a:extLst>
              <a:ext uri="{FF2B5EF4-FFF2-40B4-BE49-F238E27FC236}">
                <a16:creationId xmlns:a16="http://schemas.microsoft.com/office/drawing/2014/main" id="{6559FDBE-7239-0A3F-215E-99491D676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18064" y="1703783"/>
            <a:ext cx="4662748" cy="3450433"/>
          </a:xfrm>
          <a:prstGeom prst="rect">
            <a:avLst/>
          </a:prstGeom>
        </p:spPr>
      </p:pic>
      <p:sp>
        <p:nvSpPr>
          <p:cNvPr id="5" name="Text Placeholder 5">
            <a:extLst>
              <a:ext uri="{FF2B5EF4-FFF2-40B4-BE49-F238E27FC236}">
                <a16:creationId xmlns:a16="http://schemas.microsoft.com/office/drawing/2014/main" id="{CD9493E8-BE97-D397-C3D5-E994F57EDC55}"/>
              </a:ext>
            </a:extLst>
          </p:cNvPr>
          <p:cNvSpPr>
            <a:spLocks noGrp="1"/>
          </p:cNvSpPr>
          <p:nvPr>
            <p:ph type="body" sz="quarter" idx="10"/>
          </p:nvPr>
        </p:nvSpPr>
        <p:spPr>
          <a:xfrm>
            <a:off x="836613" y="2041168"/>
            <a:ext cx="5614801"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63005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10515600" cy="412165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C786822D-03A9-A1DD-C67F-ADFF2CCA6CC6}"/>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51040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082" y="2181604"/>
            <a:ext cx="8766760" cy="7977751"/>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875098"/>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10515600" cy="412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94CAED4-67D8-0D4A-CA6D-B42F5FF09B14}"/>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pic>
        <p:nvPicPr>
          <p:cNvPr id="7" name="Graphic 6">
            <a:extLst>
              <a:ext uri="{FF2B5EF4-FFF2-40B4-BE49-F238E27FC236}">
                <a16:creationId xmlns:a16="http://schemas.microsoft.com/office/drawing/2014/main" id="{9F72A859-2FCC-B078-007C-0357099B7D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69727" y="5960963"/>
            <a:ext cx="5946482" cy="5411298"/>
          </a:xfrm>
          <a:prstGeom prst="rect">
            <a:avLst/>
          </a:prstGeom>
        </p:spPr>
      </p:pic>
      <p:pic>
        <p:nvPicPr>
          <p:cNvPr id="8" name="Picture 7" descr="A picture containing font, graphics, logo, symbol&#10;&#10;Description automatically generated">
            <a:extLst>
              <a:ext uri="{FF2B5EF4-FFF2-40B4-BE49-F238E27FC236}">
                <a16:creationId xmlns:a16="http://schemas.microsoft.com/office/drawing/2014/main" id="{4B8A1211-1455-D62A-09A0-3DCEA608023D}"/>
              </a:ext>
            </a:extLst>
          </p:cNvPr>
          <p:cNvPicPr>
            <a:picLocks noChangeAspect="1"/>
          </p:cNvPicPr>
          <p:nvPr userDrawn="1"/>
        </p:nvPicPr>
        <p:blipFill>
          <a:blip r:embed="rId6"/>
          <a:stretch>
            <a:fillRect/>
          </a:stretch>
        </p:blipFill>
        <p:spPr>
          <a:xfrm>
            <a:off x="546855" y="6083058"/>
            <a:ext cx="1152000" cy="634506"/>
          </a:xfrm>
          <a:prstGeom prst="rect">
            <a:avLst/>
          </a:prstGeom>
        </p:spPr>
      </p:pic>
    </p:spTree>
    <p:extLst>
      <p:ext uri="{BB962C8B-B14F-4D97-AF65-F5344CB8AC3E}">
        <p14:creationId xmlns:p14="http://schemas.microsoft.com/office/powerpoint/2010/main" val="3763953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normAutofit/>
          </a:bodyPr>
          <a:lstStyle>
            <a:lvl1pPr marL="0" indent="0" algn="ctr">
              <a:buFont typeface="Arial" panose="020B0604020202020204" pitchFamily="34" charset="0"/>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146824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p>
            <a:r>
              <a:rPr lang="en-US"/>
              <a:t>Click icon to add picture</a:t>
            </a:r>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3401" y="-3773576"/>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4"/>
            <a:ext cx="6345352"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6225820" cy="412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28B5EEBF-0E6B-06E6-6EF1-54B19687A58E}"/>
              </a:ext>
            </a:extLst>
          </p:cNvPr>
          <p:cNvSpPr>
            <a:spLocks noGrp="1"/>
          </p:cNvSpPr>
          <p:nvPr>
            <p:ph type="body" sz="quarter" idx="11"/>
          </p:nvPr>
        </p:nvSpPr>
        <p:spPr>
          <a:xfrm>
            <a:off x="838200" y="1240225"/>
            <a:ext cx="6345352"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93620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8844449"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8844448" cy="4121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5444EBEB-E19C-ABD3-6487-771EE48E2BE1}"/>
              </a:ext>
            </a:extLst>
          </p:cNvPr>
          <p:cNvSpPr>
            <a:spLocks noGrp="1"/>
          </p:cNvSpPr>
          <p:nvPr>
            <p:ph type="body" sz="quarter" idx="10"/>
          </p:nvPr>
        </p:nvSpPr>
        <p:spPr>
          <a:xfrm>
            <a:off x="838199" y="1240225"/>
            <a:ext cx="884444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4336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Divider - Cornflow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4131835"/>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8844449"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8844448" cy="412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4EE07EC5-E9C7-3D29-2126-1D3BE5FD7B99}"/>
              </a:ext>
            </a:extLst>
          </p:cNvPr>
          <p:cNvSpPr>
            <a:spLocks noGrp="1"/>
          </p:cNvSpPr>
          <p:nvPr>
            <p:ph type="body" sz="quarter" idx="10"/>
          </p:nvPr>
        </p:nvSpPr>
        <p:spPr>
          <a:xfrm>
            <a:off x="838199" y="1240225"/>
            <a:ext cx="884444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6486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878400"/>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39309"/>
            <a:ext cx="6225820" cy="41216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6A93DD64-90C5-8FDA-1A3A-24074F1DC667}"/>
              </a:ext>
            </a:extLst>
          </p:cNvPr>
          <p:cNvSpPr>
            <a:spLocks noGrp="1"/>
          </p:cNvSpPr>
          <p:nvPr>
            <p:ph type="body" sz="quarter" idx="11"/>
          </p:nvPr>
        </p:nvSpPr>
        <p:spPr>
          <a:xfrm>
            <a:off x="838199" y="1240225"/>
            <a:ext cx="6261269" cy="599084"/>
          </a:xfrm>
        </p:spPr>
        <p:txBody>
          <a:bodyPr anchor="ctr">
            <a:normAutofit/>
          </a:bodyPr>
          <a:lstStyle>
            <a:lvl1pPr marL="0" indent="0">
              <a:buNone/>
              <a:defRPr sz="24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0906222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vl1pPr>
            <a:lvl2pPr marL="457200" indent="0">
              <a:buNone/>
              <a:defRPr i="1"/>
            </a:lvl2pPr>
            <a:lvl3pPr>
              <a:defRPr i="1"/>
            </a:lvl3pPr>
            <a:lvl4pPr>
              <a:defRPr i="1"/>
            </a:lvl4pPr>
            <a:lvl5pPr>
              <a:defRPr i="1"/>
            </a:lvl5pPr>
          </a:lstStyle>
          <a:p>
            <a:pPr lvl="0"/>
            <a:r>
              <a:rPr lang="en-US"/>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788408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39309"/>
            <a:ext cx="5181600" cy="4130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39307"/>
            <a:ext cx="5181600" cy="4130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D4020A5-78B5-DD01-6E29-A9F79DEB8A9B}"/>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856437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39309"/>
            <a:ext cx="5181600" cy="41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39307"/>
            <a:ext cx="5181600" cy="4172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AC84A32-93C0-1175-0CED-01C7E6A1693E}"/>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57863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8784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6612" y="1391882"/>
            <a:ext cx="5157787" cy="578561"/>
          </a:xfr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6611" y="2101392"/>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391882"/>
            <a:ext cx="5183188" cy="578561"/>
          </a:xfrm>
        </p:spPr>
        <p:txBody>
          <a:bodyPr anchor="b"/>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101392"/>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3727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878400"/>
          </a:xfrm>
          <a:prstGeom prst="rect">
            <a:avLst/>
          </a:prstGeom>
        </p:spPr>
        <p:txBody>
          <a:bodyPr/>
          <a:lstStyle/>
          <a:p>
            <a:r>
              <a:rPr lang="en-US"/>
              <a:t>Click to edit Master title style</a:t>
            </a:r>
          </a:p>
        </p:txBody>
      </p:sp>
      <p:sp>
        <p:nvSpPr>
          <p:cNvPr id="3" name="Text Placeholder 5">
            <a:extLst>
              <a:ext uri="{FF2B5EF4-FFF2-40B4-BE49-F238E27FC236}">
                <a16:creationId xmlns:a16="http://schemas.microsoft.com/office/drawing/2014/main" id="{322207F1-E2D4-F9EF-22C4-A0A9EF56269A}"/>
              </a:ext>
            </a:extLst>
          </p:cNvPr>
          <p:cNvSpPr>
            <a:spLocks noGrp="1"/>
          </p:cNvSpPr>
          <p:nvPr>
            <p:ph type="body" sz="quarter" idx="10"/>
          </p:nvPr>
        </p:nvSpPr>
        <p:spPr>
          <a:xfrm>
            <a:off x="838199" y="1240225"/>
            <a:ext cx="10515599"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34467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9934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640252"/>
            <a:ext cx="5614800" cy="32287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2C3BB9B3-3713-FA9F-DC39-E0C5D3A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1710" y="1234499"/>
            <a:ext cx="4210502" cy="4389001"/>
          </a:xfrm>
          <a:prstGeom prst="rect">
            <a:avLst/>
          </a:prstGeom>
        </p:spPr>
      </p:pic>
      <p:sp>
        <p:nvSpPr>
          <p:cNvPr id="3" name="Text Placeholder 5">
            <a:extLst>
              <a:ext uri="{FF2B5EF4-FFF2-40B4-BE49-F238E27FC236}">
                <a16:creationId xmlns:a16="http://schemas.microsoft.com/office/drawing/2014/main" id="{83CAD1C9-6AEB-A06E-CEEB-1DE074420B07}"/>
              </a:ext>
            </a:extLst>
          </p:cNvPr>
          <p:cNvSpPr>
            <a:spLocks noGrp="1"/>
          </p:cNvSpPr>
          <p:nvPr>
            <p:ph type="body" sz="quarter" idx="10"/>
          </p:nvPr>
        </p:nvSpPr>
        <p:spPr>
          <a:xfrm>
            <a:off x="836613" y="2041168"/>
            <a:ext cx="5614801"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069661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640252"/>
            <a:ext cx="5614800" cy="32287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Graphic 2">
            <a:extLst>
              <a:ext uri="{FF2B5EF4-FFF2-40B4-BE49-F238E27FC236}">
                <a16:creationId xmlns:a16="http://schemas.microsoft.com/office/drawing/2014/main" id="{6559FDBE-7239-0A3F-215E-99491D676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18064" y="1703783"/>
            <a:ext cx="4662748" cy="3450433"/>
          </a:xfrm>
          <a:prstGeom prst="rect">
            <a:avLst/>
          </a:prstGeom>
        </p:spPr>
      </p:pic>
      <p:sp>
        <p:nvSpPr>
          <p:cNvPr id="5" name="Text Placeholder 5">
            <a:extLst>
              <a:ext uri="{FF2B5EF4-FFF2-40B4-BE49-F238E27FC236}">
                <a16:creationId xmlns:a16="http://schemas.microsoft.com/office/drawing/2014/main" id="{CD9493E8-BE97-D397-C3D5-E994F57EDC55}"/>
              </a:ext>
            </a:extLst>
          </p:cNvPr>
          <p:cNvSpPr>
            <a:spLocks noGrp="1"/>
          </p:cNvSpPr>
          <p:nvPr>
            <p:ph type="body" sz="quarter" idx="10"/>
          </p:nvPr>
        </p:nvSpPr>
        <p:spPr>
          <a:xfrm>
            <a:off x="836613" y="2041168"/>
            <a:ext cx="5614801" cy="599084"/>
          </a:xfrm>
        </p:spPr>
        <p:txBody>
          <a:bodyPr anchor="ctr">
            <a:normAutofit/>
          </a:bodyPr>
          <a:lstStyle>
            <a:lvl1pPr marL="0" indent="0">
              <a:buNone/>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9385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 Cornflower Acu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545820">
            <a:off x="6986588" y="3429000"/>
            <a:ext cx="6908192" cy="5135092"/>
          </a:xfrm>
          <a:prstGeom prst="rect">
            <a:avLst/>
          </a:prstGeom>
        </p:spPr>
      </p:pic>
      <p:pic>
        <p:nvPicPr>
          <p:cNvPr id="9" name="Picture 8" descr="A person in blue scrubs and stethoscope touching a person's leg&#10;&#10;Description automatically generated">
            <a:extLst>
              <a:ext uri="{FF2B5EF4-FFF2-40B4-BE49-F238E27FC236}">
                <a16:creationId xmlns:a16="http://schemas.microsoft.com/office/drawing/2014/main" id="{0F115A8E-629B-0949-A480-4F186B6EAC04}"/>
              </a:ext>
            </a:extLst>
          </p:cNvPr>
          <p:cNvPicPr>
            <a:picLocks noChangeAspect="1"/>
          </p:cNvPicPr>
          <p:nvPr/>
        </p:nvPicPr>
        <p:blipFill>
          <a:blip r:embed="rId4"/>
          <a:stretch>
            <a:fillRect/>
          </a:stretch>
        </p:blipFill>
        <p:spPr>
          <a:xfrm>
            <a:off x="6446520" y="3722212"/>
            <a:ext cx="4075304" cy="3014027"/>
          </a:xfrm>
          <a:prstGeom prst="rect">
            <a:avLst/>
          </a:prstGeom>
        </p:spPr>
      </p:pic>
    </p:spTree>
    <p:extLst>
      <p:ext uri="{BB962C8B-B14F-4D97-AF65-F5344CB8AC3E}">
        <p14:creationId xmlns:p14="http://schemas.microsoft.com/office/powerpoint/2010/main" val="1938542700"/>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A8894-5002-08BE-6BD0-A6FE5B49CB7E}"/>
              </a:ext>
            </a:extLst>
          </p:cNvPr>
          <p:cNvPicPr>
            <a:picLocks noChangeAspect="1"/>
          </p:cNvPicPr>
          <p:nvPr userDrawn="1"/>
        </p:nvPicPr>
        <p:blipFill>
          <a:blip r:embed="rId2"/>
          <a:stretch>
            <a:fillRect/>
          </a:stretch>
        </p:blipFill>
        <p:spPr>
          <a:xfrm>
            <a:off x="3885130" y="1941660"/>
            <a:ext cx="4421739" cy="2974680"/>
          </a:xfrm>
          <a:prstGeom prst="rect">
            <a:avLst/>
          </a:prstGeom>
        </p:spPr>
      </p:pic>
    </p:spTree>
    <p:extLst>
      <p:ext uri="{BB962C8B-B14F-4D97-AF65-F5344CB8AC3E}">
        <p14:creationId xmlns:p14="http://schemas.microsoft.com/office/powerpoint/2010/main" val="1104661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A8894-5002-08BE-6BD0-A6FE5B49CB7E}"/>
              </a:ext>
            </a:extLst>
          </p:cNvPr>
          <p:cNvPicPr>
            <a:picLocks noChangeAspect="1"/>
          </p:cNvPicPr>
          <p:nvPr userDrawn="1"/>
        </p:nvPicPr>
        <p:blipFill>
          <a:blip r:embed="rId2"/>
          <a:stretch>
            <a:fillRect/>
          </a:stretch>
        </p:blipFill>
        <p:spPr>
          <a:xfrm>
            <a:off x="1107206" y="1941660"/>
            <a:ext cx="4421739" cy="2974680"/>
          </a:xfrm>
          <a:prstGeom prst="rect">
            <a:avLst/>
          </a:prstGeom>
        </p:spPr>
      </p:pic>
      <p:sp>
        <p:nvSpPr>
          <p:cNvPr id="6" name="Text Placeholder 5">
            <a:extLst>
              <a:ext uri="{FF2B5EF4-FFF2-40B4-BE49-F238E27FC236}">
                <a16:creationId xmlns:a16="http://schemas.microsoft.com/office/drawing/2014/main" id="{DAAEFB13-333B-7061-6C66-58B5C6BF5721}"/>
              </a:ext>
            </a:extLst>
          </p:cNvPr>
          <p:cNvSpPr>
            <a:spLocks noGrp="1"/>
          </p:cNvSpPr>
          <p:nvPr>
            <p:ph type="body" sz="quarter" idx="11" hasCustomPrompt="1"/>
          </p:nvPr>
        </p:nvSpPr>
        <p:spPr>
          <a:xfrm>
            <a:off x="6663055" y="3947374"/>
            <a:ext cx="4421739" cy="369332"/>
          </a:xfrm>
        </p:spPr>
        <p:txBody>
          <a:bodyPr>
            <a:normAutofit/>
          </a:bodyPr>
          <a:lstStyle>
            <a:lvl1pPr marL="0" indent="0">
              <a:buNone/>
              <a:defRPr sz="1800" u="sng">
                <a:solidFill>
                  <a:schemeClr val="accent1"/>
                </a:solidFill>
              </a:defRPr>
            </a:lvl1pPr>
          </a:lstStyle>
          <a:p>
            <a:r>
              <a:rPr lang="en-GB" sz="1800" b="1">
                <a:effectLst/>
                <a:latin typeface="Epilogue Black" pitchFamily="2" charset="77"/>
              </a:rPr>
              <a:t>email</a:t>
            </a:r>
            <a:endParaRPr lang="en-GB">
              <a:effectLst/>
            </a:endParaRPr>
          </a:p>
        </p:txBody>
      </p:sp>
      <p:sp>
        <p:nvSpPr>
          <p:cNvPr id="7" name="TextBox 6">
            <a:extLst>
              <a:ext uri="{FF2B5EF4-FFF2-40B4-BE49-F238E27FC236}">
                <a16:creationId xmlns:a16="http://schemas.microsoft.com/office/drawing/2014/main" id="{842607F2-2341-33A0-B3D3-F371A0BEE42C}"/>
              </a:ext>
            </a:extLst>
          </p:cNvPr>
          <p:cNvSpPr txBox="1"/>
          <p:nvPr userDrawn="1"/>
        </p:nvSpPr>
        <p:spPr>
          <a:xfrm>
            <a:off x="4673338" y="6285054"/>
            <a:ext cx="28453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effectLst/>
                <a:latin typeface="Epilogue Medium" pitchFamily="2" charset="77"/>
              </a:rPr>
              <a:t>© Blue Lozenge Limited</a:t>
            </a:r>
            <a:endParaRPr lang="en-GB" b="0">
              <a:effectLst/>
            </a:endParaRPr>
          </a:p>
        </p:txBody>
      </p:sp>
      <p:sp>
        <p:nvSpPr>
          <p:cNvPr id="8" name="TextBox 7">
            <a:extLst>
              <a:ext uri="{FF2B5EF4-FFF2-40B4-BE49-F238E27FC236}">
                <a16:creationId xmlns:a16="http://schemas.microsoft.com/office/drawing/2014/main" id="{71669689-86A1-2A1C-29E1-890490CE4A96}"/>
              </a:ext>
            </a:extLst>
          </p:cNvPr>
          <p:cNvSpPr txBox="1"/>
          <p:nvPr userDrawn="1"/>
        </p:nvSpPr>
        <p:spPr>
          <a:xfrm>
            <a:off x="6663055" y="2453700"/>
            <a:ext cx="4294208" cy="1477328"/>
          </a:xfrm>
          <a:prstGeom prst="rect">
            <a:avLst/>
          </a:prstGeom>
          <a:noFill/>
        </p:spPr>
        <p:txBody>
          <a:bodyPr wrap="square" rtlCol="0">
            <a:spAutoFit/>
          </a:bodyPr>
          <a:lstStyle/>
          <a:p>
            <a:r>
              <a:rPr lang="en-GB" sz="1800" b="0">
                <a:effectLst/>
                <a:latin typeface="Epilogue Medium" pitchFamily="2" charset="77"/>
              </a:rPr>
              <a:t>Thank you to all of the team who have generously contributed their time and expertise to this report. </a:t>
            </a:r>
          </a:p>
          <a:p>
            <a:endParaRPr lang="en-GB" b="0">
              <a:effectLst/>
            </a:endParaRPr>
          </a:p>
          <a:p>
            <a:r>
              <a:rPr lang="en-GB" sz="1800" b="0">
                <a:effectLst/>
                <a:latin typeface="Epilogue Medium" pitchFamily="2" charset="77"/>
              </a:rPr>
              <a:t>For further information, contact:</a:t>
            </a:r>
            <a:endParaRPr lang="en-GB" b="0">
              <a:effectLst/>
            </a:endParaRPr>
          </a:p>
        </p:txBody>
      </p:sp>
    </p:spTree>
    <p:extLst>
      <p:ext uri="{BB962C8B-B14F-4D97-AF65-F5344CB8AC3E}">
        <p14:creationId xmlns:p14="http://schemas.microsoft.com/office/powerpoint/2010/main" val="3491691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4446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082" y="2181604"/>
            <a:ext cx="8766760" cy="7977751"/>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653348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lstStyle>
            <a:lvl1pPr marL="0" indent="0" algn="ctr">
              <a:buFont typeface="Arial" panose="020B0604020202020204" pitchFamily="34" charset="0"/>
              <a:buNone/>
              <a:defRPr>
                <a:latin typeface="Epilogue Medium"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2221959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lvl1pPr>
              <a:defRPr>
                <a:latin typeface="Epilogue Medium" pitchFamily="2" charset="0"/>
              </a:defRPr>
            </a:lvl1pPr>
          </a:lstStyle>
          <a:p>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9827" y="1974077"/>
            <a:ext cx="4790190" cy="3695203"/>
          </a:xfrm>
          <a:prstGeom prst="rect">
            <a:avLst/>
          </a:prstGeom>
        </p:spPr>
      </p:pic>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84525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5634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031121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lvl1pPr>
              <a:defRPr>
                <a:latin typeface="Epilogue Medium" pitchFamily="2" charset="0"/>
              </a:defRPr>
            </a:lvl1pPr>
          </a:lstStyle>
          <a:p>
            <a:endParaRPr lang="en-US"/>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1325563"/>
          </a:xfrm>
          <a:prstGeom prst="rect">
            <a:avLst/>
          </a:prstGeom>
        </p:spPr>
        <p:txBody>
          <a:bodyPr/>
          <a:lstStyle>
            <a:lvl1pPr>
              <a:defRPr>
                <a:solidFill>
                  <a:schemeClr val="bg1"/>
                </a:solidFill>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solidFill>
                  <a:schemeClr val="bg1"/>
                </a:solidFill>
                <a:latin typeface="Epilogue Medium" pitchFamily="2" charset="0"/>
              </a:defRPr>
            </a:lvl1pPr>
            <a:lvl2pPr>
              <a:defRPr>
                <a:solidFill>
                  <a:schemeClr val="bg1"/>
                </a:solidFill>
                <a:latin typeface="Epilogue Medium" pitchFamily="2" charset="0"/>
              </a:defRPr>
            </a:lvl2pPr>
            <a:lvl3pPr>
              <a:defRPr>
                <a:solidFill>
                  <a:schemeClr val="bg1"/>
                </a:solidFill>
                <a:latin typeface="Epilogue Medium" pitchFamily="2" charset="0"/>
              </a:defRPr>
            </a:lvl3pPr>
            <a:lvl4pPr>
              <a:defRPr>
                <a:solidFill>
                  <a:schemeClr val="bg1"/>
                </a:solidFill>
                <a:latin typeface="Epilogue Medium" pitchFamily="2" charset="0"/>
              </a:defRPr>
            </a:lvl4pPr>
            <a:lvl5pPr>
              <a:defRPr>
                <a:solidFill>
                  <a:schemeClr val="bg1"/>
                </a:solidFill>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99827" y="1974077"/>
            <a:ext cx="4790190" cy="3695203"/>
          </a:xfrm>
          <a:prstGeom prst="rect">
            <a:avLst/>
          </a:prstGeom>
        </p:spPr>
      </p:pic>
    </p:spTree>
    <p:extLst>
      <p:ext uri="{BB962C8B-B14F-4D97-AF65-F5344CB8AC3E}">
        <p14:creationId xmlns:p14="http://schemas.microsoft.com/office/powerpoint/2010/main" val="2415943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atin typeface="Epilogue Medium" pitchFamily="2" charset="0"/>
              </a:defRPr>
            </a:lvl1pPr>
            <a:lvl2pPr marL="457200" indent="0">
              <a:buNone/>
              <a:defRPr i="1"/>
            </a:lvl2pPr>
            <a:lvl3pPr>
              <a:defRPr i="1"/>
            </a:lvl3pPr>
            <a:lvl4pPr>
              <a:defRPr i="1"/>
            </a:lvl4pPr>
            <a:lvl5pPr>
              <a:defRPr i="1"/>
            </a:lvl5pPr>
          </a:lstStyle>
          <a:p>
            <a:pPr lvl="0"/>
            <a:r>
              <a:rPr lang="en-GB"/>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pilogue "/>
            </a:endParaRPr>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latin typeface="Epilogue Black" pitchFamily="2"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GB"/>
              <a:t>Click to edit Master text styles</a:t>
            </a:r>
          </a:p>
        </p:txBody>
      </p:sp>
    </p:spTree>
    <p:extLst>
      <p:ext uri="{BB962C8B-B14F-4D97-AF65-F5344CB8AC3E}">
        <p14:creationId xmlns:p14="http://schemas.microsoft.com/office/powerpoint/2010/main" val="7949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 White Acu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545820">
            <a:off x="6986588" y="3429000"/>
            <a:ext cx="6908192" cy="5135092"/>
          </a:xfrm>
          <a:prstGeom prst="rect">
            <a:avLst/>
          </a:prstGeom>
        </p:spPr>
      </p:pic>
      <p:pic>
        <p:nvPicPr>
          <p:cNvPr id="6" name="Picture 5" descr="A person in blue scrubs and stethoscope touching a person's leg&#10;&#10;Description automatically generated">
            <a:extLst>
              <a:ext uri="{FF2B5EF4-FFF2-40B4-BE49-F238E27FC236}">
                <a16:creationId xmlns:a16="http://schemas.microsoft.com/office/drawing/2014/main" id="{024FD404-57D8-A37B-AC70-3932ABDE30CB}"/>
              </a:ext>
            </a:extLst>
          </p:cNvPr>
          <p:cNvPicPr>
            <a:picLocks noChangeAspect="1"/>
          </p:cNvPicPr>
          <p:nvPr/>
        </p:nvPicPr>
        <p:blipFill>
          <a:blip r:embed="rId4"/>
          <a:stretch>
            <a:fillRect/>
          </a:stretch>
        </p:blipFill>
        <p:spPr>
          <a:xfrm>
            <a:off x="6297849" y="3602038"/>
            <a:ext cx="4271010" cy="3158768"/>
          </a:xfrm>
          <a:prstGeom prst="rect">
            <a:avLst/>
          </a:prstGeom>
        </p:spPr>
      </p:pic>
    </p:spTree>
    <p:extLst>
      <p:ext uri="{BB962C8B-B14F-4D97-AF65-F5344CB8AC3E}">
        <p14:creationId xmlns:p14="http://schemas.microsoft.com/office/powerpoint/2010/main" val="105214095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06886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D5A-8449-7034-CB0A-34329D92016F}"/>
              </a:ext>
            </a:extLst>
          </p:cNvPr>
          <p:cNvSpPr>
            <a:spLocks noGrp="1"/>
          </p:cNvSpPr>
          <p:nvPr>
            <p:ph type="title"/>
          </p:nvPr>
        </p:nvSpPr>
        <p:spPr>
          <a:xfrm>
            <a:off x="839788"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CAD476-2093-758A-E8FB-8B81E04D36C8}"/>
              </a:ext>
            </a:extLst>
          </p:cNvPr>
          <p:cNvSpPr>
            <a:spLocks noGrp="1"/>
          </p:cNvSpPr>
          <p:nvPr>
            <p:ph type="body" idx="1"/>
          </p:nvPr>
        </p:nvSpPr>
        <p:spPr>
          <a:xfrm>
            <a:off x="839788" y="1681163"/>
            <a:ext cx="5157787"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2498A1-5115-8A45-F15F-CF89D16488F8}"/>
              </a:ext>
            </a:extLst>
          </p:cNvPr>
          <p:cNvSpPr>
            <a:spLocks noGrp="1"/>
          </p:cNvSpPr>
          <p:nvPr>
            <p:ph sz="half" idx="2"/>
          </p:nvPr>
        </p:nvSpPr>
        <p:spPr>
          <a:xfrm>
            <a:off x="839788" y="2505075"/>
            <a:ext cx="5157787"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814EBE1-66BA-8D50-2302-CA818430C1DA}"/>
              </a:ext>
            </a:extLst>
          </p:cNvPr>
          <p:cNvSpPr>
            <a:spLocks noGrp="1"/>
          </p:cNvSpPr>
          <p:nvPr>
            <p:ph type="body" sz="quarter" idx="3"/>
          </p:nvPr>
        </p:nvSpPr>
        <p:spPr>
          <a:xfrm>
            <a:off x="6172200" y="1681163"/>
            <a:ext cx="5183188" cy="823912"/>
          </a:xfrm>
        </p:spPr>
        <p:txBody>
          <a:bodyPr anchor="b"/>
          <a:lstStyle>
            <a:lvl1pPr marL="0" indent="0">
              <a:buNone/>
              <a:defRPr sz="2400" b="1">
                <a:latin typeface="Epilogue 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CC5C2E-7A12-832A-5330-DBE529A6C2F7}"/>
              </a:ext>
            </a:extLst>
          </p:cNvPr>
          <p:cNvSpPr>
            <a:spLocks noGrp="1"/>
          </p:cNvSpPr>
          <p:nvPr>
            <p:ph sz="quarter" idx="4"/>
          </p:nvPr>
        </p:nvSpPr>
        <p:spPr>
          <a:xfrm>
            <a:off x="6172200" y="2505075"/>
            <a:ext cx="5183188" cy="368458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81060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44EB-B717-F40B-1FED-55DE85140B1B}"/>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Tree>
    <p:extLst>
      <p:ext uri="{BB962C8B-B14F-4D97-AF65-F5344CB8AC3E}">
        <p14:creationId xmlns:p14="http://schemas.microsoft.com/office/powerpoint/2010/main" val="2260923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698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5FCC-54F1-8D0D-F96C-D3F07577F084}"/>
              </a:ext>
            </a:extLst>
          </p:cNvPr>
          <p:cNvSpPr>
            <a:spLocks noGrp="1"/>
          </p:cNvSpPr>
          <p:nvPr>
            <p:ph type="title"/>
          </p:nvPr>
        </p:nvSpPr>
        <p:spPr>
          <a:xfrm>
            <a:off x="839788" y="987424"/>
            <a:ext cx="3932237" cy="1069975"/>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1A3CF1-0201-4BC1-5BD6-ED10DC0B7DB4}"/>
              </a:ext>
            </a:extLst>
          </p:cNvPr>
          <p:cNvSpPr>
            <a:spLocks noGrp="1"/>
          </p:cNvSpPr>
          <p:nvPr>
            <p:ph idx="1"/>
          </p:nvPr>
        </p:nvSpPr>
        <p:spPr>
          <a:xfrm>
            <a:off x="5183188" y="987425"/>
            <a:ext cx="6172200" cy="4873625"/>
          </a:xfrm>
        </p:spPr>
        <p:txBody>
          <a:bodyPr/>
          <a:lstStyle>
            <a:lvl1pPr>
              <a:defRPr sz="3200">
                <a:latin typeface="Epilogue Medium" pitchFamily="2" charset="0"/>
              </a:defRPr>
            </a:lvl1pPr>
            <a:lvl2pPr>
              <a:defRPr sz="2800">
                <a:latin typeface="Epilogue Medium" pitchFamily="2" charset="0"/>
              </a:defRPr>
            </a:lvl2pPr>
            <a:lvl3pPr>
              <a:defRPr sz="2400">
                <a:latin typeface="Epilogue Medium" pitchFamily="2" charset="0"/>
              </a:defRPr>
            </a:lvl3pPr>
            <a:lvl4pPr>
              <a:defRPr sz="2000">
                <a:latin typeface="Epilogue Medium" pitchFamily="2" charset="0"/>
              </a:defRPr>
            </a:lvl4pPr>
            <a:lvl5pPr>
              <a:defRPr sz="2000">
                <a:latin typeface="Epilogue Medium" pitchFamily="2"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6C5AC6-F076-466B-DF7B-97F7726A31CF}"/>
              </a:ext>
            </a:extLst>
          </p:cNvPr>
          <p:cNvSpPr>
            <a:spLocks noGrp="1"/>
          </p:cNvSpPr>
          <p:nvPr>
            <p:ph type="body" sz="half" idx="2"/>
          </p:nvPr>
        </p:nvSpPr>
        <p:spPr>
          <a:xfrm>
            <a:off x="839788" y="2057400"/>
            <a:ext cx="3932237"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0601705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ar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8" name="Graphic 7">
            <a:extLst>
              <a:ext uri="{FF2B5EF4-FFF2-40B4-BE49-F238E27FC236}">
                <a16:creationId xmlns:a16="http://schemas.microsoft.com/office/drawing/2014/main" id="{2C3BB9B3-3713-FA9F-DC39-E0C5D3A5E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1710" y="1234499"/>
            <a:ext cx="4210502" cy="4389001"/>
          </a:xfrm>
          <a:prstGeom prst="rect">
            <a:avLst/>
          </a:prstGeom>
        </p:spPr>
      </p:pic>
    </p:spTree>
    <p:extLst>
      <p:ext uri="{BB962C8B-B14F-4D97-AF65-F5344CB8AC3E}">
        <p14:creationId xmlns:p14="http://schemas.microsoft.com/office/powerpoint/2010/main" val="1144996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cute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01F-683A-2C7A-CD3B-9EAFECD63BDA}"/>
              </a:ext>
            </a:extLst>
          </p:cNvPr>
          <p:cNvSpPr>
            <a:spLocks noGrp="1"/>
          </p:cNvSpPr>
          <p:nvPr>
            <p:ph type="title"/>
          </p:nvPr>
        </p:nvSpPr>
        <p:spPr>
          <a:xfrm>
            <a:off x="839788" y="989012"/>
            <a:ext cx="5614800" cy="1068388"/>
          </a:xfrm>
          <a:prstGeom prst="rect">
            <a:avLst/>
          </a:prstGeom>
        </p:spPr>
        <p:txBody>
          <a:bodyPr anchor="b"/>
          <a:lstStyle>
            <a:lvl1pPr>
              <a:defRPr sz="3200">
                <a:latin typeface="Epilogue Medium" pitchFamily="2" charset="0"/>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F72A5A4E-A592-E524-D6C4-2EA03AFD12ED}"/>
              </a:ext>
            </a:extLst>
          </p:cNvPr>
          <p:cNvSpPr>
            <a:spLocks noGrp="1"/>
          </p:cNvSpPr>
          <p:nvPr>
            <p:ph type="body" sz="half" idx="2"/>
          </p:nvPr>
        </p:nvSpPr>
        <p:spPr>
          <a:xfrm>
            <a:off x="839788" y="2057400"/>
            <a:ext cx="5614800" cy="3811588"/>
          </a:xfrm>
        </p:spPr>
        <p:txBody>
          <a:bodyPr/>
          <a:lstStyle>
            <a:lvl1pPr marL="0" indent="0">
              <a:buNone/>
              <a:defRPr sz="1600">
                <a:latin typeface="Epilogue Medium"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3" name="Graphic 2">
            <a:extLst>
              <a:ext uri="{FF2B5EF4-FFF2-40B4-BE49-F238E27FC236}">
                <a16:creationId xmlns:a16="http://schemas.microsoft.com/office/drawing/2014/main" id="{6559FDBE-7239-0A3F-215E-99491D676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18064" y="1703783"/>
            <a:ext cx="4662748" cy="3450433"/>
          </a:xfrm>
          <a:prstGeom prst="rect">
            <a:avLst/>
          </a:prstGeom>
        </p:spPr>
      </p:pic>
    </p:spTree>
    <p:extLst>
      <p:ext uri="{BB962C8B-B14F-4D97-AF65-F5344CB8AC3E}">
        <p14:creationId xmlns:p14="http://schemas.microsoft.com/office/powerpoint/2010/main" val="26493288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8CB7ED74-014E-B54D-B276-5275F6224A68}"/>
              </a:ext>
            </a:extLst>
          </p:cNvPr>
          <p:cNvPicPr>
            <a:picLocks noChangeAspect="1"/>
          </p:cNvPicPr>
          <p:nvPr userDrawn="1"/>
        </p:nvPicPr>
        <p:blipFill>
          <a:blip r:embed="rId2"/>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0346554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11022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563461"/>
          </a:xfrm>
          <a:prstGeom prst="rect">
            <a:avLst/>
          </a:prstGeom>
        </p:spPr>
        <p:txBody>
          <a:bodyPr anchor="t">
            <a:normAutofit/>
          </a:bodyPr>
          <a:lstStyle>
            <a:lvl1pPr>
              <a:defRPr sz="36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053885"/>
            <a:ext cx="10515600" cy="4907077"/>
          </a:xfrm>
        </p:spPr>
        <p:txBody>
          <a:bodyPr>
            <a:normAutofit/>
          </a:bodyPr>
          <a:lstStyle>
            <a:lvl1pPr>
              <a:defRPr sz="2400">
                <a:latin typeface="Epilogue Medium" pitchFamily="2" charset="0"/>
              </a:defRPr>
            </a:lvl1pPr>
            <a:lvl2pPr>
              <a:defRPr sz="2000">
                <a:latin typeface="Epilogue Medium" pitchFamily="2" charset="0"/>
              </a:defRPr>
            </a:lvl2pPr>
            <a:lvl3pPr>
              <a:defRPr sz="1800">
                <a:latin typeface="Epilogue Medium" pitchFamily="2" charset="0"/>
              </a:defRPr>
            </a:lvl3pPr>
            <a:lvl4pPr>
              <a:defRPr sz="1600">
                <a:latin typeface="Epilogue Medium" pitchFamily="2" charset="0"/>
              </a:defRPr>
            </a:lvl4pPr>
            <a:lvl5pPr>
              <a:defRPr sz="1600">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61982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 White C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A4B2-9360-3E30-0C28-6225A8E24F3D}"/>
              </a:ext>
            </a:extLst>
          </p:cNvPr>
          <p:cNvSpPr>
            <a:spLocks noGrp="1"/>
          </p:cNvSpPr>
          <p:nvPr>
            <p:ph type="ctrTitle"/>
          </p:nvPr>
        </p:nvSpPr>
        <p:spPr>
          <a:xfrm>
            <a:off x="1154906" y="1214438"/>
            <a:ext cx="9882187" cy="2387600"/>
          </a:xfrm>
          <a:prstGeom prst="rect">
            <a:avLst/>
          </a:prstGeo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7153E66-D8AF-4562-D739-D4CB60D99584}"/>
              </a:ext>
            </a:extLst>
          </p:cNvPr>
          <p:cNvSpPr>
            <a:spLocks noGrp="1"/>
          </p:cNvSpPr>
          <p:nvPr>
            <p:ph type="subTitle" idx="1"/>
          </p:nvPr>
        </p:nvSpPr>
        <p:spPr>
          <a:xfrm>
            <a:off x="1154905" y="3630614"/>
            <a:ext cx="9882187"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A838EE8E-6F00-2B20-D520-8DED6EE068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545820">
            <a:off x="6986588" y="3429000"/>
            <a:ext cx="6908192" cy="5135092"/>
          </a:xfrm>
          <a:prstGeom prst="rect">
            <a:avLst/>
          </a:prstGeom>
        </p:spPr>
      </p:pic>
      <p:pic>
        <p:nvPicPr>
          <p:cNvPr id="7" name="Picture 6" descr="A person and person looking at a card&#10;&#10;Description automatically generated">
            <a:extLst>
              <a:ext uri="{FF2B5EF4-FFF2-40B4-BE49-F238E27FC236}">
                <a16:creationId xmlns:a16="http://schemas.microsoft.com/office/drawing/2014/main" id="{2D4BF117-D49E-BDCA-1B58-565946AD9E69}"/>
              </a:ext>
            </a:extLst>
          </p:cNvPr>
          <p:cNvPicPr>
            <a:picLocks noChangeAspect="1"/>
          </p:cNvPicPr>
          <p:nvPr/>
        </p:nvPicPr>
        <p:blipFill>
          <a:blip r:embed="rId4"/>
          <a:stretch>
            <a:fillRect/>
          </a:stretch>
        </p:blipFill>
        <p:spPr>
          <a:xfrm>
            <a:off x="6729546" y="3630614"/>
            <a:ext cx="4053840" cy="3124835"/>
          </a:xfrm>
          <a:prstGeom prst="rect">
            <a:avLst/>
          </a:prstGeom>
        </p:spPr>
      </p:pic>
    </p:spTree>
    <p:extLst>
      <p:ext uri="{BB962C8B-B14F-4D97-AF65-F5344CB8AC3E}">
        <p14:creationId xmlns:p14="http://schemas.microsoft.com/office/powerpoint/2010/main" val="2657513871"/>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Cornflower Shap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5D80C4A-5F13-0090-F2F1-2386C4708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8911" y="242263"/>
            <a:ext cx="8574177" cy="6373473"/>
          </a:xfrm>
          <a:prstGeom prst="rect">
            <a:avLst/>
          </a:prstGeom>
        </p:spPr>
      </p:pic>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1808911" y="1465789"/>
            <a:ext cx="8574178" cy="3926422"/>
          </a:xfrm>
        </p:spPr>
        <p:txBody>
          <a:bodyPr/>
          <a:lstStyle>
            <a:lvl1pPr marL="0" indent="0" algn="ctr">
              <a:buFont typeface="Arial" panose="020B0604020202020204" pitchFamily="34" charset="0"/>
              <a:buNone/>
              <a:defRPr>
                <a:latin typeface="Epilogue Medium"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992732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bg1"/>
          </a:solidFill>
        </p:spPr>
        <p:txBody>
          <a:bodyPr/>
          <a:lstStyle>
            <a:lvl1pPr>
              <a:defRPr>
                <a:latin typeface="Epilogue Medium" pitchFamily="2" charset="0"/>
              </a:defRPr>
            </a:lvl1pPr>
          </a:lstStyle>
          <a:p>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99827" y="1974077"/>
            <a:ext cx="4790190" cy="3695203"/>
          </a:xfrm>
          <a:prstGeom prst="rect">
            <a:avLst/>
          </a:prstGeom>
        </p:spPr>
      </p:pic>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11837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487858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Content and Framed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368637-C398-1FAF-AFD2-1F02BBEBC657}"/>
              </a:ext>
            </a:extLst>
          </p:cNvPr>
          <p:cNvSpPr>
            <a:spLocks noGrp="1"/>
          </p:cNvSpPr>
          <p:nvPr>
            <p:ph type="pic" sz="quarter" idx="10"/>
          </p:nvPr>
        </p:nvSpPr>
        <p:spPr>
          <a:xfrm>
            <a:off x="7361238" y="1974850"/>
            <a:ext cx="4529137" cy="3694113"/>
          </a:xfrm>
          <a:solidFill>
            <a:schemeClr val="accent1">
              <a:lumMod val="20000"/>
              <a:lumOff val="80000"/>
            </a:schemeClr>
          </a:solidFill>
        </p:spPr>
        <p:txBody>
          <a:bodyPr/>
          <a:lstStyle>
            <a:lvl1pPr>
              <a:defRPr>
                <a:latin typeface="Epilogue Medium" pitchFamily="2" charset="0"/>
              </a:defRPr>
            </a:lvl1pPr>
          </a:lstStyle>
          <a:p>
            <a:endParaRPr lang="en-US"/>
          </a:p>
        </p:txBody>
      </p:sp>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234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6261269" cy="1325563"/>
          </a:xfrm>
          <a:prstGeom prst="rect">
            <a:avLst/>
          </a:prstGeom>
        </p:spPr>
        <p:txBody>
          <a:bodyPr/>
          <a:lstStyle>
            <a:lvl1pPr>
              <a:defRPr>
                <a:solidFill>
                  <a:schemeClr val="bg1"/>
                </a:solidFill>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6225820" cy="4135337"/>
          </a:xfrm>
        </p:spPr>
        <p:txBody>
          <a:bodyPr/>
          <a:lstStyle>
            <a:lvl1pPr>
              <a:defRPr>
                <a:solidFill>
                  <a:schemeClr val="bg1"/>
                </a:solidFill>
                <a:latin typeface="Epilogue Medium" pitchFamily="2" charset="0"/>
              </a:defRPr>
            </a:lvl1pPr>
            <a:lvl2pPr>
              <a:defRPr>
                <a:solidFill>
                  <a:schemeClr val="bg1"/>
                </a:solidFill>
                <a:latin typeface="Epilogue Medium" pitchFamily="2" charset="0"/>
              </a:defRPr>
            </a:lvl2pPr>
            <a:lvl3pPr>
              <a:defRPr>
                <a:solidFill>
                  <a:schemeClr val="bg1"/>
                </a:solidFill>
                <a:latin typeface="Epilogue Medium" pitchFamily="2" charset="0"/>
              </a:defRPr>
            </a:lvl3pPr>
            <a:lvl4pPr>
              <a:defRPr>
                <a:solidFill>
                  <a:schemeClr val="bg1"/>
                </a:solidFill>
                <a:latin typeface="Epilogue Medium" pitchFamily="2" charset="0"/>
              </a:defRPr>
            </a:lvl4pPr>
            <a:lvl5pPr>
              <a:defRPr>
                <a:solidFill>
                  <a:schemeClr val="bg1"/>
                </a:solidFill>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B5BF9305-23A2-896E-D59A-58F2282F20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99827" y="1974077"/>
            <a:ext cx="4790190" cy="3695203"/>
          </a:xfrm>
          <a:prstGeom prst="rect">
            <a:avLst/>
          </a:prstGeom>
        </p:spPr>
      </p:pic>
    </p:spTree>
    <p:extLst>
      <p:ext uri="{BB962C8B-B14F-4D97-AF65-F5344CB8AC3E}">
        <p14:creationId xmlns:p14="http://schemas.microsoft.com/office/powerpoint/2010/main" val="36350551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2_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082" y="2181604"/>
            <a:ext cx="8766760" cy="7977751"/>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272229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Framed Pictur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7CF0C3-7D23-9A9A-A72D-3CBF18126D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9168" y="-3981891"/>
            <a:ext cx="11051817" cy="10057153"/>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825625"/>
            <a:ext cx="10515600" cy="4135337"/>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595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3_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6"/>
            <a:ext cx="10515600" cy="704258"/>
          </a:xfrm>
          <a:prstGeom prst="rect">
            <a:avLst/>
          </a:prstGeom>
        </p:spPr>
        <p:txBody>
          <a:bodyPr anchor="t">
            <a:normAutofit/>
          </a:bodyPr>
          <a:lstStyle>
            <a:lvl1pPr>
              <a:defRPr sz="3600">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a:xfrm>
            <a:off x="838200" y="1284567"/>
            <a:ext cx="10515600" cy="4676396"/>
          </a:xfrm>
        </p:spPr>
        <p:txBody>
          <a:bodyPr>
            <a:normAutofit/>
          </a:bodyPr>
          <a:lstStyle>
            <a:lvl1pPr>
              <a:defRPr sz="2400">
                <a:latin typeface="Epilogue Medium" pitchFamily="2" charset="0"/>
              </a:defRPr>
            </a:lvl1pPr>
            <a:lvl2pPr>
              <a:defRPr sz="2000">
                <a:latin typeface="Epilogue Medium" pitchFamily="2" charset="0"/>
              </a:defRPr>
            </a:lvl2pPr>
            <a:lvl3pPr>
              <a:defRPr sz="1800">
                <a:latin typeface="Epilogue Medium" pitchFamily="2" charset="0"/>
              </a:defRPr>
            </a:lvl3pPr>
            <a:lvl4pPr>
              <a:defRPr sz="1600">
                <a:latin typeface="Epilogue Medium" pitchFamily="2" charset="0"/>
              </a:defRPr>
            </a:lvl4pPr>
            <a:lvl5pPr>
              <a:defRPr sz="1600">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15517396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4_Title and Content - Cornflower Shap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7A0707-0229-94C0-EFD7-518444DF59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271" b="41382"/>
          <a:stretch/>
        </p:blipFill>
        <p:spPr>
          <a:xfrm>
            <a:off x="0" y="2181605"/>
            <a:ext cx="8041678" cy="4676396"/>
          </a:xfrm>
          <a:prstGeom prst="rect">
            <a:avLst/>
          </a:prstGeom>
        </p:spPr>
      </p:pic>
      <p:sp>
        <p:nvSpPr>
          <p:cNvPr id="2" name="Title 1">
            <a:extLst>
              <a:ext uri="{FF2B5EF4-FFF2-40B4-BE49-F238E27FC236}">
                <a16:creationId xmlns:a16="http://schemas.microsoft.com/office/drawing/2014/main" id="{102A2287-160F-8C07-C2B8-A6B9348EB310}"/>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B4A37A-759C-A859-52F1-8897E579506B}"/>
              </a:ext>
            </a:extLst>
          </p:cNvPr>
          <p:cNvSpPr>
            <a:spLocks noGrp="1"/>
          </p:cNvSpPr>
          <p:nvPr>
            <p:ph idx="1"/>
          </p:nvPr>
        </p:nvSpPr>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icon&#10;&#10;Description automatically generated">
            <a:extLst>
              <a:ext uri="{FF2B5EF4-FFF2-40B4-BE49-F238E27FC236}">
                <a16:creationId xmlns:a16="http://schemas.microsoft.com/office/drawing/2014/main" id="{186473F9-E6FF-7097-6DED-E4D3FB69FA81}"/>
              </a:ext>
            </a:extLst>
          </p:cNvPr>
          <p:cNvPicPr>
            <a:picLocks noChangeAspect="1"/>
          </p:cNvPicPr>
          <p:nvPr userDrawn="1"/>
        </p:nvPicPr>
        <p:blipFill>
          <a:blip r:embed="rId4"/>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42741397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A653689-6B2D-3DD8-E8EE-06B3A46258BA}"/>
              </a:ext>
            </a:extLst>
          </p:cNvPr>
          <p:cNvSpPr>
            <a:spLocks noGrp="1"/>
          </p:cNvSpPr>
          <p:nvPr>
            <p:ph sz="quarter" idx="10"/>
          </p:nvPr>
        </p:nvSpPr>
        <p:spPr>
          <a:xfrm>
            <a:off x="3238500" y="1569967"/>
            <a:ext cx="5715000" cy="3341547"/>
          </a:xfrm>
        </p:spPr>
        <p:txBody>
          <a:bodyPr/>
          <a:lstStyle>
            <a:lvl1pPr marL="0" indent="0">
              <a:buNone/>
              <a:defRPr i="1">
                <a:latin typeface="Epilogue Medium" pitchFamily="2" charset="0"/>
              </a:defRPr>
            </a:lvl1pPr>
            <a:lvl2pPr marL="457200" indent="0">
              <a:buNone/>
              <a:defRPr i="1"/>
            </a:lvl2pPr>
            <a:lvl3pPr>
              <a:defRPr i="1"/>
            </a:lvl3pPr>
            <a:lvl4pPr>
              <a:defRPr i="1"/>
            </a:lvl4pPr>
            <a:lvl5pPr>
              <a:defRPr i="1"/>
            </a:lvl5pPr>
          </a:lstStyle>
          <a:p>
            <a:pPr lvl="0"/>
            <a:r>
              <a:rPr lang="en-GB"/>
              <a:t>Click to edit Master text styles</a:t>
            </a:r>
          </a:p>
        </p:txBody>
      </p:sp>
      <p:sp>
        <p:nvSpPr>
          <p:cNvPr id="20" name="Rectangle 19">
            <a:extLst>
              <a:ext uri="{FF2B5EF4-FFF2-40B4-BE49-F238E27FC236}">
                <a16:creationId xmlns:a16="http://schemas.microsoft.com/office/drawing/2014/main" id="{7D71AC74-936A-615F-24E5-75443C0A6983}"/>
              </a:ext>
            </a:extLst>
          </p:cNvPr>
          <p:cNvSpPr/>
          <p:nvPr userDrawn="1"/>
        </p:nvSpPr>
        <p:spPr>
          <a:xfrm>
            <a:off x="3119718" y="1569967"/>
            <a:ext cx="118782" cy="38592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pilogue "/>
            </a:endParaRPr>
          </a:p>
        </p:txBody>
      </p:sp>
      <p:sp>
        <p:nvSpPr>
          <p:cNvPr id="22" name="Content Placeholder 21">
            <a:extLst>
              <a:ext uri="{FF2B5EF4-FFF2-40B4-BE49-F238E27FC236}">
                <a16:creationId xmlns:a16="http://schemas.microsoft.com/office/drawing/2014/main" id="{9BD35655-397D-25C5-DB60-79CA35F4E533}"/>
              </a:ext>
            </a:extLst>
          </p:cNvPr>
          <p:cNvSpPr>
            <a:spLocks noGrp="1"/>
          </p:cNvSpPr>
          <p:nvPr>
            <p:ph sz="quarter" idx="11"/>
          </p:nvPr>
        </p:nvSpPr>
        <p:spPr>
          <a:xfrm>
            <a:off x="3238500" y="4910861"/>
            <a:ext cx="5715000" cy="517525"/>
          </a:xfrm>
        </p:spPr>
        <p:txBody>
          <a:bodyPr>
            <a:normAutofit/>
          </a:bodyPr>
          <a:lstStyle>
            <a:lvl1pPr marL="0" indent="0">
              <a:buNone/>
              <a:defRPr sz="2400" b="1">
                <a:solidFill>
                  <a:schemeClr val="accent1"/>
                </a:solidFill>
                <a:latin typeface="Epilogue Black" pitchFamily="2"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GB"/>
              <a:t>Click to edit Master text styles</a:t>
            </a:r>
          </a:p>
        </p:txBody>
      </p:sp>
    </p:spTree>
    <p:extLst>
      <p:ext uri="{BB962C8B-B14F-4D97-AF65-F5344CB8AC3E}">
        <p14:creationId xmlns:p14="http://schemas.microsoft.com/office/powerpoint/2010/main" val="180482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B09D-EF2D-0C9A-7F37-AA37876F37B5}"/>
              </a:ext>
            </a:extLst>
          </p:cNvPr>
          <p:cNvSpPr>
            <a:spLocks noGrp="1"/>
          </p:cNvSpPr>
          <p:nvPr>
            <p:ph type="title"/>
          </p:nvPr>
        </p:nvSpPr>
        <p:spPr>
          <a:xfrm>
            <a:off x="838200" y="365125"/>
            <a:ext cx="10515600" cy="1325563"/>
          </a:xfrm>
          <a:prstGeom prst="rect">
            <a:avLst/>
          </a:prstGeom>
        </p:spPr>
        <p:txBody>
          <a:bodyPr/>
          <a:lstStyle>
            <a:lvl1pPr>
              <a:defRPr>
                <a:latin typeface="Epilogue Medium" pitchFamily="2"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39DDE3-EB2E-7967-B180-424B05A32DF4}"/>
              </a:ext>
            </a:extLst>
          </p:cNvPr>
          <p:cNvSpPr>
            <a:spLocks noGrp="1"/>
          </p:cNvSpPr>
          <p:nvPr>
            <p:ph sz="half" idx="1"/>
          </p:nvPr>
        </p:nvSpPr>
        <p:spPr>
          <a:xfrm>
            <a:off x="838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D7AF9D-7976-C046-AD14-46A10E817F60}"/>
              </a:ext>
            </a:extLst>
          </p:cNvPr>
          <p:cNvSpPr>
            <a:spLocks noGrp="1"/>
          </p:cNvSpPr>
          <p:nvPr>
            <p:ph sz="half" idx="2"/>
          </p:nvPr>
        </p:nvSpPr>
        <p:spPr>
          <a:xfrm>
            <a:off x="6172200" y="1825625"/>
            <a:ext cx="5181600" cy="4351338"/>
          </a:xfrm>
        </p:spPr>
        <p:txBody>
          <a:bodyPr/>
          <a:lstStyle>
            <a:lvl1pPr>
              <a:defRPr>
                <a:latin typeface="Epilogue Medium" pitchFamily="2" charset="0"/>
              </a:defRPr>
            </a:lvl1pPr>
            <a:lvl2pPr>
              <a:defRPr>
                <a:latin typeface="Epilogue Medium" pitchFamily="2" charset="0"/>
              </a:defRPr>
            </a:lvl2pPr>
            <a:lvl3pPr>
              <a:defRPr>
                <a:latin typeface="Epilogue Medium" pitchFamily="2" charset="0"/>
              </a:defRPr>
            </a:lvl3pPr>
            <a:lvl4pPr>
              <a:defRPr>
                <a:latin typeface="Epilogue Medium" pitchFamily="2" charset="0"/>
              </a:defRPr>
            </a:lvl4pPr>
            <a:lvl5pPr>
              <a:defRPr>
                <a:latin typeface="Epilogue Medium"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6331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jp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6.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jpg"/><Relationship Id="rId2" Type="http://schemas.openxmlformats.org/officeDocument/2006/relationships/slideLayout" Target="../slideLayouts/slideLayout41.xml"/><Relationship Id="rId16"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3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1.jpg"/><Relationship Id="rId2" Type="http://schemas.openxmlformats.org/officeDocument/2006/relationships/slideLayout" Target="../slideLayouts/slideLayout56.xml"/><Relationship Id="rId16" Type="http://schemas.openxmlformats.org/officeDocument/2006/relationships/theme" Target="../theme/theme4.xml"/><Relationship Id="rId20" Type="http://schemas.openxmlformats.org/officeDocument/2006/relationships/image" Target="../media/image39.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34.sv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1.jp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2.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theme" Target="../theme/theme7.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image" Target="../media/image2.png"/><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image" Target="../media/image2.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1.jp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image" Target="../media/image1.jpg"/><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theme" Target="../theme/theme9.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103587"/>
            <a:ext cx="10515600" cy="4857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5"/>
            <a:ext cx="10515600" cy="738461"/>
          </a:xfrm>
          <a:prstGeom prst="rect">
            <a:avLst/>
          </a:prstGeom>
        </p:spPr>
        <p:txBody>
          <a:bodyPr vert="horz" lIns="91440" tIns="45720" rIns="91440" bIns="45720" rtlCol="0" anchor="ctr">
            <a:normAutofit/>
          </a:bodyPr>
          <a:lstStyle/>
          <a:p>
            <a:r>
              <a:rPr lang="en-US"/>
              <a:t>Click to edit Master title style</a:t>
            </a:r>
          </a:p>
        </p:txBody>
      </p:sp>
      <p:pic>
        <p:nvPicPr>
          <p:cNvPr id="11" name="Picture 10" descr="A picture containing icon&#10;&#10;Description automatically generated">
            <a:extLst>
              <a:ext uri="{FF2B5EF4-FFF2-40B4-BE49-F238E27FC236}">
                <a16:creationId xmlns:a16="http://schemas.microsoft.com/office/drawing/2014/main" id="{54BBB7B2-3CF3-CC04-6EF2-BA0B71E94B7E}"/>
              </a:ext>
            </a:extLst>
          </p:cNvPr>
          <p:cNvPicPr>
            <a:picLocks noChangeAspect="1"/>
          </p:cNvPicPr>
          <p:nvPr/>
        </p:nvPicPr>
        <p:blipFill>
          <a:blip r:embed="rId23"/>
          <a:stretch>
            <a:fillRect/>
          </a:stretch>
        </p:blipFill>
        <p:spPr>
          <a:xfrm>
            <a:off x="539750" y="6080671"/>
            <a:ext cx="1148809" cy="622637"/>
          </a:xfrm>
          <a:prstGeom prst="rect">
            <a:avLst/>
          </a:prstGeom>
        </p:spPr>
      </p:pic>
    </p:spTree>
    <p:extLst>
      <p:ext uri="{BB962C8B-B14F-4D97-AF65-F5344CB8AC3E}">
        <p14:creationId xmlns:p14="http://schemas.microsoft.com/office/powerpoint/2010/main" val="32471000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1" r:id="rId18"/>
    <p:sldLayoutId id="2147483661" r:id="rId19"/>
    <p:sldLayoutId id="2147483651" r:id="rId20"/>
  </p:sldLayoutIdLst>
  <p:hf hdr="0" ftr="0" dt="0"/>
  <p:txStyles>
    <p:title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240223"/>
            <a:ext cx="10515600" cy="4720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icon&#10;&#10;Description automatically generated">
            <a:extLst>
              <a:ext uri="{FF2B5EF4-FFF2-40B4-BE49-F238E27FC236}">
                <a16:creationId xmlns:a16="http://schemas.microsoft.com/office/drawing/2014/main" id="{5A86090F-E282-6F86-15DF-9A3781BD0060}"/>
              </a:ext>
            </a:extLst>
          </p:cNvPr>
          <p:cNvPicPr>
            <a:picLocks noChangeAspect="1"/>
          </p:cNvPicPr>
          <p:nvPr/>
        </p:nvPicPr>
        <p:blipFill>
          <a:blip r:embed="rId22"/>
          <a:stretch>
            <a:fillRect/>
          </a:stretch>
        </p:blipFill>
        <p:spPr>
          <a:xfrm>
            <a:off x="539750" y="6080671"/>
            <a:ext cx="1148809" cy="622637"/>
          </a:xfrm>
          <a:prstGeom prst="rect">
            <a:avLst/>
          </a:prstGeom>
        </p:spPr>
      </p:pic>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6"/>
            <a:ext cx="10515600" cy="875096"/>
          </a:xfrm>
          <a:prstGeom prst="rect">
            <a:avLst/>
          </a:prstGeom>
        </p:spPr>
        <p:txBody>
          <a:bodyPr vert="horz" lIns="91440" tIns="45720" rIns="91440" bIns="45720" rtlCol="0" anchor="ctr">
            <a:normAutofit/>
          </a:bodyPr>
          <a:lstStyle/>
          <a:p>
            <a:r>
              <a:rPr lang="en-US"/>
              <a:t>Click to edit Master title style</a:t>
            </a:r>
          </a:p>
        </p:txBody>
      </p:sp>
      <p:pic>
        <p:nvPicPr>
          <p:cNvPr id="2" name="Picture 1">
            <a:extLst>
              <a:ext uri="{FF2B5EF4-FFF2-40B4-BE49-F238E27FC236}">
                <a16:creationId xmlns:a16="http://schemas.microsoft.com/office/drawing/2014/main" id="{3F24D720-8649-9AEF-139B-4D65A7E0B339}"/>
              </a:ext>
            </a:extLst>
          </p:cNvPr>
          <p:cNvPicPr>
            <a:picLocks noChangeAspect="1"/>
          </p:cNvPicPr>
          <p:nvPr userDrawn="1"/>
        </p:nvPicPr>
        <p:blipFill>
          <a:blip r:embed="rId23"/>
          <a:stretch>
            <a:fillRect/>
          </a:stretch>
        </p:blipFill>
        <p:spPr>
          <a:xfrm>
            <a:off x="10582275" y="85022"/>
            <a:ext cx="1526472" cy="373138"/>
          </a:xfrm>
          <a:prstGeom prst="rect">
            <a:avLst/>
          </a:prstGeom>
        </p:spPr>
      </p:pic>
    </p:spTree>
    <p:extLst>
      <p:ext uri="{BB962C8B-B14F-4D97-AF65-F5344CB8AC3E}">
        <p14:creationId xmlns:p14="http://schemas.microsoft.com/office/powerpoint/2010/main" val="38991851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txStyles>
    <p:title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Epilogue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Epilogue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Epilogue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240223"/>
            <a:ext cx="10515600" cy="4720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icon&#10;&#10;Description automatically generated">
            <a:extLst>
              <a:ext uri="{FF2B5EF4-FFF2-40B4-BE49-F238E27FC236}">
                <a16:creationId xmlns:a16="http://schemas.microsoft.com/office/drawing/2014/main" id="{5A86090F-E282-6F86-15DF-9A3781BD0060}"/>
              </a:ext>
            </a:extLst>
          </p:cNvPr>
          <p:cNvPicPr>
            <a:picLocks noChangeAspect="1"/>
          </p:cNvPicPr>
          <p:nvPr/>
        </p:nvPicPr>
        <p:blipFill>
          <a:blip r:embed="rId18"/>
          <a:stretch>
            <a:fillRect/>
          </a:stretch>
        </p:blipFill>
        <p:spPr>
          <a:xfrm>
            <a:off x="539750" y="6080671"/>
            <a:ext cx="1148809" cy="622637"/>
          </a:xfrm>
          <a:prstGeom prst="rect">
            <a:avLst/>
          </a:prstGeom>
        </p:spPr>
      </p:pic>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6"/>
            <a:ext cx="10515600" cy="87509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9024241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Epilogue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Epilogue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Epilogue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240223"/>
            <a:ext cx="10515600" cy="4720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6"/>
            <a:ext cx="10515600" cy="875096"/>
          </a:xfrm>
          <a:prstGeom prst="rect">
            <a:avLst/>
          </a:prstGeom>
        </p:spPr>
        <p:txBody>
          <a:bodyPr vert="horz" lIns="91440" tIns="45720" rIns="91440" bIns="45720" rtlCol="0" anchor="ctr">
            <a:normAutofit/>
          </a:bodyPr>
          <a:lstStyle/>
          <a:p>
            <a:r>
              <a:rPr lang="en-US"/>
              <a:t>Click to edit Master title style</a:t>
            </a:r>
          </a:p>
        </p:txBody>
      </p:sp>
      <p:pic>
        <p:nvPicPr>
          <p:cNvPr id="2" name="Graphic 1">
            <a:extLst>
              <a:ext uri="{FF2B5EF4-FFF2-40B4-BE49-F238E27FC236}">
                <a16:creationId xmlns:a16="http://schemas.microsoft.com/office/drawing/2014/main" id="{CFE27A47-7B6C-2F8C-711D-3F67420283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69727" y="5960963"/>
            <a:ext cx="5946482" cy="5411298"/>
          </a:xfrm>
          <a:prstGeom prst="rect">
            <a:avLst/>
          </a:prstGeom>
        </p:spPr>
      </p:pic>
      <p:pic>
        <p:nvPicPr>
          <p:cNvPr id="8" name="Picture 7" descr="A picture containing font, graphics, logo, symbol&#10;&#10;Description automatically generated">
            <a:extLst>
              <a:ext uri="{FF2B5EF4-FFF2-40B4-BE49-F238E27FC236}">
                <a16:creationId xmlns:a16="http://schemas.microsoft.com/office/drawing/2014/main" id="{5934BE82-8641-AE7D-0C0C-1D5123CF9D28}"/>
              </a:ext>
            </a:extLst>
          </p:cNvPr>
          <p:cNvPicPr>
            <a:picLocks noChangeAspect="1"/>
          </p:cNvPicPr>
          <p:nvPr/>
        </p:nvPicPr>
        <p:blipFill>
          <a:blip r:embed="rId20"/>
          <a:stretch>
            <a:fillRect/>
          </a:stretch>
        </p:blipFill>
        <p:spPr>
          <a:xfrm>
            <a:off x="546855" y="6083058"/>
            <a:ext cx="1152000" cy="634506"/>
          </a:xfrm>
          <a:prstGeom prst="rect">
            <a:avLst/>
          </a:prstGeom>
        </p:spPr>
      </p:pic>
    </p:spTree>
    <p:extLst>
      <p:ext uri="{BB962C8B-B14F-4D97-AF65-F5344CB8AC3E}">
        <p14:creationId xmlns:p14="http://schemas.microsoft.com/office/powerpoint/2010/main" val="191429559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Epilogue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Epilogue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Epilogue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376855"/>
            <a:ext cx="10515600" cy="458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5"/>
            <a:ext cx="10515600" cy="8784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06120512"/>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a:solidFill>
            <a:schemeClr val="tx1"/>
          </a:solidFill>
          <a:latin typeface="Epilogue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825625"/>
            <a:ext cx="10515600" cy="413533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icon&#10;&#10;Description automatically generated">
            <a:extLst>
              <a:ext uri="{FF2B5EF4-FFF2-40B4-BE49-F238E27FC236}">
                <a16:creationId xmlns:a16="http://schemas.microsoft.com/office/drawing/2014/main" id="{5A86090F-E282-6F86-15DF-9A3781BD0060}"/>
              </a:ext>
            </a:extLst>
          </p:cNvPr>
          <p:cNvPicPr>
            <a:picLocks noChangeAspect="1"/>
          </p:cNvPicPr>
          <p:nvPr userDrawn="1"/>
        </p:nvPicPr>
        <p:blipFill>
          <a:blip r:embed="rId19"/>
          <a:stretch>
            <a:fillRect/>
          </a:stretch>
        </p:blipFill>
        <p:spPr>
          <a:xfrm>
            <a:off x="539750" y="6080671"/>
            <a:ext cx="1148809" cy="622637"/>
          </a:xfrm>
          <a:prstGeom prst="rect">
            <a:avLst/>
          </a:prstGeom>
        </p:spPr>
      </p:pic>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5341661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xStyles>
    <p:titleStyle>
      <a:lvl1pPr algn="l" defTabSz="914400" rtl="0" eaLnBrk="1" latinLnBrk="0" hangingPunct="1">
        <a:lnSpc>
          <a:spcPct val="90000"/>
        </a:lnSpc>
        <a:spcBef>
          <a:spcPct val="0"/>
        </a:spcBef>
        <a:buNone/>
        <a:defRPr sz="4400" kern="1200">
          <a:solidFill>
            <a:schemeClr val="tx1"/>
          </a:solidFill>
          <a:latin typeface="Epilogue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069383"/>
            <a:ext cx="10515600" cy="489157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icon&#10;&#10;Description automatically generated">
            <a:extLst>
              <a:ext uri="{FF2B5EF4-FFF2-40B4-BE49-F238E27FC236}">
                <a16:creationId xmlns:a16="http://schemas.microsoft.com/office/drawing/2014/main" id="{5A86090F-E282-6F86-15DF-9A3781BD0060}"/>
              </a:ext>
            </a:extLst>
          </p:cNvPr>
          <p:cNvPicPr>
            <a:picLocks noChangeAspect="1"/>
          </p:cNvPicPr>
          <p:nvPr userDrawn="1"/>
        </p:nvPicPr>
        <p:blipFill>
          <a:blip r:embed="rId23"/>
          <a:stretch>
            <a:fillRect/>
          </a:stretch>
        </p:blipFill>
        <p:spPr>
          <a:xfrm>
            <a:off x="539750" y="6080671"/>
            <a:ext cx="1148809" cy="622637"/>
          </a:xfrm>
          <a:prstGeom prst="rect">
            <a:avLst/>
          </a:prstGeom>
        </p:spPr>
      </p:pic>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5"/>
            <a:ext cx="10515600" cy="531913"/>
          </a:xfrm>
          <a:prstGeom prst="rect">
            <a:avLst/>
          </a:prstGeom>
        </p:spPr>
        <p:txBody>
          <a:bodyPr vert="horz" lIns="91440" tIns="45720" rIns="91440" bIns="45720" rtlCol="0" anchor="t">
            <a:normAutofit/>
          </a:bodyPr>
          <a:lstStyle/>
          <a:p>
            <a:r>
              <a:rPr lang="en-GB"/>
              <a:t>Click to edit Master title style</a:t>
            </a:r>
            <a:endParaRPr lang="en-US"/>
          </a:p>
        </p:txBody>
      </p:sp>
    </p:spTree>
    <p:extLst>
      <p:ext uri="{BB962C8B-B14F-4D97-AF65-F5344CB8AC3E}">
        <p14:creationId xmlns:p14="http://schemas.microsoft.com/office/powerpoint/2010/main" val="341624931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Lst>
  <p:txStyles>
    <p:titleStyle>
      <a:lvl1pPr algn="l" defTabSz="914400" rtl="0" eaLnBrk="1" latinLnBrk="0" hangingPunct="1">
        <a:lnSpc>
          <a:spcPct val="90000"/>
        </a:lnSpc>
        <a:spcBef>
          <a:spcPct val="0"/>
        </a:spcBef>
        <a:buNone/>
        <a:defRPr sz="3600" kern="1200">
          <a:solidFill>
            <a:schemeClr val="tx1"/>
          </a:solidFill>
          <a:latin typeface="Epilogue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Epilogue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825625"/>
            <a:ext cx="10515600" cy="413533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icon&#10;&#10;Description automatically generated">
            <a:extLst>
              <a:ext uri="{FF2B5EF4-FFF2-40B4-BE49-F238E27FC236}">
                <a16:creationId xmlns:a16="http://schemas.microsoft.com/office/drawing/2014/main" id="{5A86090F-E282-6F86-15DF-9A3781BD0060}"/>
              </a:ext>
            </a:extLst>
          </p:cNvPr>
          <p:cNvPicPr>
            <a:picLocks noChangeAspect="1"/>
          </p:cNvPicPr>
          <p:nvPr userDrawn="1"/>
        </p:nvPicPr>
        <p:blipFill>
          <a:blip r:embed="rId20"/>
          <a:stretch>
            <a:fillRect/>
          </a:stretch>
        </p:blipFill>
        <p:spPr>
          <a:xfrm>
            <a:off x="539750" y="6080671"/>
            <a:ext cx="1148809" cy="622637"/>
          </a:xfrm>
          <a:prstGeom prst="rect">
            <a:avLst/>
          </a:prstGeom>
        </p:spPr>
      </p:pic>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20665243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8" r:id="rId11"/>
    <p:sldLayoutId id="2147483789" r:id="rId12"/>
    <p:sldLayoutId id="2147483790" r:id="rId13"/>
    <p:sldLayoutId id="2147483791" r:id="rId14"/>
    <p:sldLayoutId id="2147483792" r:id="rId15"/>
    <p:sldLayoutId id="2147483793" r:id="rId16"/>
    <p:sldLayoutId id="2147483794" r:id="rId17"/>
  </p:sldLayoutIdLst>
  <p:txStyles>
    <p:titleStyle>
      <a:lvl1pPr algn="l" defTabSz="914400" rtl="0" eaLnBrk="1" latinLnBrk="0" hangingPunct="1">
        <a:lnSpc>
          <a:spcPct val="90000"/>
        </a:lnSpc>
        <a:spcBef>
          <a:spcPct val="0"/>
        </a:spcBef>
        <a:buNone/>
        <a:defRPr sz="4400" kern="1200">
          <a:solidFill>
            <a:schemeClr val="tx1"/>
          </a:solidFill>
          <a:latin typeface="Epilogue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pilogue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pilogue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F8584-2517-FFA6-770B-A55212C18717}"/>
              </a:ext>
            </a:extLst>
          </p:cNvPr>
          <p:cNvSpPr>
            <a:spLocks noGrp="1"/>
          </p:cNvSpPr>
          <p:nvPr>
            <p:ph type="body" idx="1"/>
          </p:nvPr>
        </p:nvSpPr>
        <p:spPr>
          <a:xfrm>
            <a:off x="838200" y="1007391"/>
            <a:ext cx="10515600" cy="49535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icon&#10;&#10;Description automatically generated">
            <a:extLst>
              <a:ext uri="{FF2B5EF4-FFF2-40B4-BE49-F238E27FC236}">
                <a16:creationId xmlns:a16="http://schemas.microsoft.com/office/drawing/2014/main" id="{5A86090F-E282-6F86-15DF-9A3781BD0060}"/>
              </a:ext>
            </a:extLst>
          </p:cNvPr>
          <p:cNvPicPr>
            <a:picLocks noChangeAspect="1"/>
          </p:cNvPicPr>
          <p:nvPr userDrawn="1"/>
        </p:nvPicPr>
        <p:blipFill>
          <a:blip r:embed="rId22"/>
          <a:stretch>
            <a:fillRect/>
          </a:stretch>
        </p:blipFill>
        <p:spPr>
          <a:xfrm>
            <a:off x="539750" y="6080671"/>
            <a:ext cx="1148809" cy="622637"/>
          </a:xfrm>
          <a:prstGeom prst="rect">
            <a:avLst/>
          </a:prstGeom>
        </p:spPr>
      </p:pic>
      <p:sp>
        <p:nvSpPr>
          <p:cNvPr id="9" name="Title Placeholder 8">
            <a:extLst>
              <a:ext uri="{FF2B5EF4-FFF2-40B4-BE49-F238E27FC236}">
                <a16:creationId xmlns:a16="http://schemas.microsoft.com/office/drawing/2014/main" id="{C330750E-18DF-1F3A-07B0-864655753CE0}"/>
              </a:ext>
            </a:extLst>
          </p:cNvPr>
          <p:cNvSpPr>
            <a:spLocks noGrp="1"/>
          </p:cNvSpPr>
          <p:nvPr>
            <p:ph type="title"/>
          </p:nvPr>
        </p:nvSpPr>
        <p:spPr>
          <a:xfrm>
            <a:off x="838200" y="365125"/>
            <a:ext cx="10515600" cy="642265"/>
          </a:xfrm>
          <a:prstGeom prst="rect">
            <a:avLst/>
          </a:prstGeom>
        </p:spPr>
        <p:txBody>
          <a:bodyPr vert="horz" lIns="91440" tIns="45720" rIns="91440" bIns="45720" rtlCol="0" anchor="t">
            <a:normAutofit/>
          </a:bodyPr>
          <a:lstStyle/>
          <a:p>
            <a:r>
              <a:rPr lang="en-GB"/>
              <a:t>Click to edit Master title style</a:t>
            </a:r>
            <a:endParaRPr lang="en-US"/>
          </a:p>
        </p:txBody>
      </p:sp>
    </p:spTree>
    <p:extLst>
      <p:ext uri="{BB962C8B-B14F-4D97-AF65-F5344CB8AC3E}">
        <p14:creationId xmlns:p14="http://schemas.microsoft.com/office/powerpoint/2010/main" val="79955205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Lst>
  <p:hf sldNum="0" hdr="0" dt="0"/>
  <p:txStyles>
    <p:titleStyle>
      <a:lvl1pPr algn="l" defTabSz="914400" rtl="0" eaLnBrk="1" latinLnBrk="0" hangingPunct="1">
        <a:lnSpc>
          <a:spcPct val="90000"/>
        </a:lnSpc>
        <a:spcBef>
          <a:spcPct val="0"/>
        </a:spcBef>
        <a:buNone/>
        <a:defRPr sz="3600" kern="1200">
          <a:solidFill>
            <a:schemeClr val="tx1"/>
          </a:solidFill>
          <a:latin typeface="Epilogue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Epilogue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pilogue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pilogue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Epilogue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22.xml"/><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s://www.apa.org/pi/health-equity/bystander-intervention"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blegateway.com/passage/?search=Luke%2010%3A25-37&amp;version=NIV"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hyperlink" Target="https://journals.sagepub.com/doi/10.1177/0963721417749653"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B99E-F5A9-3243-898B-3A1183128BCA}"/>
              </a:ext>
            </a:extLst>
          </p:cNvPr>
          <p:cNvSpPr>
            <a:spLocks noGrp="1"/>
          </p:cNvSpPr>
          <p:nvPr>
            <p:ph type="ctrTitle"/>
          </p:nvPr>
        </p:nvSpPr>
        <p:spPr>
          <a:xfrm>
            <a:off x="1524000" y="1446213"/>
            <a:ext cx="9144000" cy="2387600"/>
          </a:xfrm>
        </p:spPr>
        <p:txBody>
          <a:bodyPr/>
          <a:lstStyle/>
          <a:p>
            <a:r>
              <a:rPr lang="en-US" b="1" i="1" dirty="0">
                <a:solidFill>
                  <a:srgbClr val="141E4C"/>
                </a:solidFill>
                <a:latin typeface="Epilogue ExtraBold" pitchFamily="2" charset="77"/>
                <a:cs typeface="Arial"/>
              </a:rPr>
              <a:t>Clock it, Check it, Change it</a:t>
            </a:r>
            <a:br>
              <a:rPr lang="en-US" dirty="0">
                <a:solidFill>
                  <a:srgbClr val="141E4C"/>
                </a:solidFill>
                <a:latin typeface="Epilogue Medium"/>
                <a:cs typeface="Arial"/>
              </a:rPr>
            </a:br>
            <a:r>
              <a:rPr lang="en-US" sz="4000" dirty="0">
                <a:solidFill>
                  <a:srgbClr val="141E4C"/>
                </a:solidFill>
                <a:latin typeface="Epilogue Medium"/>
                <a:cs typeface="Arial"/>
              </a:rPr>
              <a:t>Active Bystander Campaign Toolkit</a:t>
            </a:r>
            <a:endParaRPr lang="en-US" dirty="0">
              <a:solidFill>
                <a:srgbClr val="141E4C"/>
              </a:solidFill>
              <a:latin typeface="Epilogue Medium"/>
              <a:cs typeface="Arial"/>
            </a:endParaRPr>
          </a:p>
        </p:txBody>
      </p:sp>
      <p:sp>
        <p:nvSpPr>
          <p:cNvPr id="3" name="Subtitle 2">
            <a:extLst>
              <a:ext uri="{FF2B5EF4-FFF2-40B4-BE49-F238E27FC236}">
                <a16:creationId xmlns:a16="http://schemas.microsoft.com/office/drawing/2014/main" id="{8DA09B1C-2B83-7F4D-B2A7-E4E4DB40D579}"/>
              </a:ext>
            </a:extLst>
          </p:cNvPr>
          <p:cNvSpPr>
            <a:spLocks noGrp="1"/>
          </p:cNvSpPr>
          <p:nvPr>
            <p:ph type="subTitle" idx="1"/>
          </p:nvPr>
        </p:nvSpPr>
        <p:spPr>
          <a:xfrm>
            <a:off x="1524000" y="3983038"/>
            <a:ext cx="9144000" cy="1655762"/>
          </a:xfrm>
        </p:spPr>
        <p:txBody>
          <a:bodyPr/>
          <a:lstStyle/>
          <a:p>
            <a:r>
              <a:rPr lang="en-US" dirty="0">
                <a:solidFill>
                  <a:schemeClr val="accent1"/>
                </a:solidFill>
              </a:rPr>
              <a:t>January 2025</a:t>
            </a:r>
          </a:p>
        </p:txBody>
      </p:sp>
    </p:spTree>
    <p:extLst>
      <p:ext uri="{BB962C8B-B14F-4D97-AF65-F5344CB8AC3E}">
        <p14:creationId xmlns:p14="http://schemas.microsoft.com/office/powerpoint/2010/main" val="281025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3197779-E708-B356-418D-64044FEA27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D1D14A-CFB5-7AC9-7DDE-20CD96AA1A06}"/>
              </a:ext>
            </a:extLst>
          </p:cNvPr>
          <p:cNvSpPr/>
          <p:nvPr/>
        </p:nvSpPr>
        <p:spPr>
          <a:xfrm>
            <a:off x="0" y="2034540"/>
            <a:ext cx="8515350" cy="4823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5C7B8BA-985B-E2A0-64BE-6339D8D11459}"/>
              </a:ext>
            </a:extLst>
          </p:cNvPr>
          <p:cNvSpPr>
            <a:spLocks noGrp="1"/>
          </p:cNvSpPr>
          <p:nvPr>
            <p:ph type="title"/>
          </p:nvPr>
        </p:nvSpPr>
        <p:spPr>
          <a:xfrm>
            <a:off x="156744" y="133951"/>
            <a:ext cx="10515600" cy="875098"/>
          </a:xfrm>
        </p:spPr>
        <p:txBody>
          <a:bodyPr>
            <a:normAutofit/>
          </a:bodyPr>
          <a:lstStyle/>
          <a:p>
            <a:r>
              <a:rPr lang="en-US" sz="3600" b="1" dirty="0">
                <a:solidFill>
                  <a:srgbClr val="141E4C"/>
                </a:solidFill>
                <a:latin typeface="Epilogue ExtraBold" pitchFamily="2" charset="77"/>
              </a:rPr>
              <a:t>Implementation Type 2</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17531F6B-DB90-4A74-0CA3-799D6E758A02}"/>
              </a:ext>
            </a:extLst>
          </p:cNvPr>
          <p:cNvSpPr txBox="1"/>
          <p:nvPr/>
        </p:nvSpPr>
        <p:spPr>
          <a:xfrm>
            <a:off x="340995" y="866091"/>
            <a:ext cx="11510009" cy="5401479"/>
          </a:xfrm>
          <a:prstGeom prst="rect">
            <a:avLst/>
          </a:prstGeom>
          <a:noFill/>
        </p:spPr>
        <p:txBody>
          <a:bodyPr wrap="square">
            <a:spAutoFit/>
          </a:bodyPr>
          <a:lstStyle/>
          <a:p>
            <a:br>
              <a:rPr lang="en-US" sz="1500" b="1" dirty="0">
                <a:solidFill>
                  <a:srgbClr val="141E4C"/>
                </a:solidFill>
                <a:latin typeface="Epilogue ExtraBold" pitchFamily="2" charset="77"/>
              </a:rPr>
            </a:br>
            <a:r>
              <a:rPr lang="en-GB" sz="1500" b="0" i="0" dirty="0">
                <a:solidFill>
                  <a:srgbClr val="000000"/>
                </a:solidFill>
                <a:effectLst/>
                <a:latin typeface="Epilogue" pitchFamily="2" charset="0"/>
              </a:rPr>
              <a:t>For most creative implementations requiring the campaign to grab the attention of the audience (e.g. social media or posters), the second implementation type is most suitable.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For this type of implementation the strapline (with or without additional explanation) is prefaced by a short (1 sentence), punchy narrative that explains the active bystanding scenario. This situational context should: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Use emojis to tell the story of the situation – requiring a “second look” to understand what is actually happening (mimicking the cognitive restructuring approach of the campaign)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Use humour and gently provocative language/emojis to capture attention – these can be dialled up or down depending on the audience and channel (e.g. less provocative language for materials designed for use in schools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Below are some simple examples of how type 2 implementations are brought to life: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	“Worried 💩 is about to kick off? Clock it, Check it, Change it” </a:t>
            </a: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	</a:t>
            </a: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	“Spotted an aggressive W⚓ on the bus? Clock it, Check it, Change it”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	“Is your mate being a 🔔🔚 towards his partner? Clock it, Check it, Change it” </a:t>
            </a:r>
            <a:br>
              <a:rPr lang="en-GB" sz="1500" b="0" i="0" dirty="0">
                <a:solidFill>
                  <a:srgbClr val="000000"/>
                </a:solidFill>
                <a:effectLst/>
                <a:latin typeface="Epilogue" pitchFamily="2" charset="0"/>
              </a:rPr>
            </a:br>
            <a:br>
              <a:rPr lang="en-GB" sz="1500" b="0" i="0" dirty="0">
                <a:solidFill>
                  <a:srgbClr val="000000"/>
                </a:solidFill>
                <a:effectLst/>
                <a:latin typeface="Epilogue" pitchFamily="2" charset="0"/>
              </a:rPr>
            </a:br>
            <a:r>
              <a:rPr lang="en-GB" sz="1500" b="0" i="0" dirty="0">
                <a:solidFill>
                  <a:srgbClr val="000000"/>
                </a:solidFill>
                <a:effectLst/>
                <a:latin typeface="Epilogue" pitchFamily="2" charset="0"/>
              </a:rPr>
              <a:t>In some instances, the creative could also be appended by a secondary call to action (e.g. to visit a website for more information) or by a secondary strapline (e.g. “the standard we ignore is the standard we accept”). </a:t>
            </a:r>
            <a:endParaRPr lang="en-GB" sz="1500" dirty="0"/>
          </a:p>
        </p:txBody>
      </p:sp>
    </p:spTree>
    <p:extLst>
      <p:ext uri="{BB962C8B-B14F-4D97-AF65-F5344CB8AC3E}">
        <p14:creationId xmlns:p14="http://schemas.microsoft.com/office/powerpoint/2010/main" val="2984630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163B41-2311-78E0-4BCE-74854212D083}"/>
              </a:ext>
            </a:extLst>
          </p:cNvPr>
          <p:cNvSpPr/>
          <p:nvPr/>
        </p:nvSpPr>
        <p:spPr>
          <a:xfrm>
            <a:off x="-285750" y="1659148"/>
            <a:ext cx="8701088" cy="6170402"/>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77EDBDE0-76B7-36DF-86FC-A54A17088795}"/>
              </a:ext>
            </a:extLst>
          </p:cNvPr>
          <p:cNvGraphicFramePr>
            <a:graphicFrameLocks noGrp="1"/>
          </p:cNvGraphicFramePr>
          <p:nvPr>
            <p:extLst>
              <p:ext uri="{D42A27DB-BD31-4B8C-83A1-F6EECF244321}">
                <p14:modId xmlns:p14="http://schemas.microsoft.com/office/powerpoint/2010/main" val="159445206"/>
              </p:ext>
            </p:extLst>
          </p:nvPr>
        </p:nvGraphicFramePr>
        <p:xfrm>
          <a:off x="474662" y="1224924"/>
          <a:ext cx="4064000" cy="1010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0323912"/>
                    </a:ext>
                  </a:extLst>
                </a:gridCol>
                <a:gridCol w="2032000">
                  <a:extLst>
                    <a:ext uri="{9D8B030D-6E8A-4147-A177-3AD203B41FA5}">
                      <a16:colId xmlns:a16="http://schemas.microsoft.com/office/drawing/2014/main" val="3663076442"/>
                    </a:ext>
                  </a:extLst>
                </a:gridCol>
              </a:tblGrid>
              <a:tr h="370840">
                <a:tc>
                  <a:txBody>
                    <a:bodyPr/>
                    <a:lstStyle/>
                    <a:p>
                      <a:r>
                        <a:rPr lang="en-US" b="0" dirty="0">
                          <a:solidFill>
                            <a:schemeClr val="tx1"/>
                          </a:solidFill>
                          <a:latin typeface="Epilogue Medium" pitchFamily="2" charset="77"/>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Epilogue Medium" pitchFamily="2" charset="77"/>
                        </a:rPr>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83715"/>
                  </a:ext>
                </a:extLst>
              </a:tr>
              <a:tr h="370840">
                <a:tc>
                  <a:txBody>
                    <a:bodyPr/>
                    <a:lstStyle/>
                    <a:p>
                      <a:r>
                        <a:rPr lang="en-US" dirty="0">
                          <a:latin typeface="Epilogue Medium" pitchFamily="2" charset="77"/>
                        </a:rPr>
                        <a:t>Landscape digital display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Epilogue Medium" pitchFamily="2" charset="77"/>
                        </a:rPr>
                        <a:t>1920 x 1080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70791"/>
                  </a:ext>
                </a:extLst>
              </a:tr>
            </a:tbl>
          </a:graphicData>
        </a:graphic>
      </p:graphicFrame>
      <p:pic>
        <p:nvPicPr>
          <p:cNvPr id="5" name="Picture 4">
            <a:extLst>
              <a:ext uri="{FF2B5EF4-FFF2-40B4-BE49-F238E27FC236}">
                <a16:creationId xmlns:a16="http://schemas.microsoft.com/office/drawing/2014/main" id="{659251A2-FDC7-6234-9483-3F245C917C97}"/>
              </a:ext>
            </a:extLst>
          </p:cNvPr>
          <p:cNvPicPr>
            <a:picLocks noChangeAspect="1"/>
          </p:cNvPicPr>
          <p:nvPr/>
        </p:nvPicPr>
        <p:blipFill>
          <a:blip r:embed="rId2"/>
          <a:srcRect/>
          <a:stretch/>
        </p:blipFill>
        <p:spPr>
          <a:xfrm>
            <a:off x="474664" y="2428874"/>
            <a:ext cx="5997235" cy="3373444"/>
          </a:xfrm>
          <a:prstGeom prst="rect">
            <a:avLst/>
          </a:prstGeom>
          <a:ln>
            <a:solidFill>
              <a:schemeClr val="tx1"/>
            </a:solidFill>
          </a:ln>
        </p:spPr>
      </p:pic>
      <p:pic>
        <p:nvPicPr>
          <p:cNvPr id="6" name="Picture 5">
            <a:extLst>
              <a:ext uri="{FF2B5EF4-FFF2-40B4-BE49-F238E27FC236}">
                <a16:creationId xmlns:a16="http://schemas.microsoft.com/office/drawing/2014/main" id="{B72B6A34-A47B-8313-86F2-B8F3D016C536}"/>
              </a:ext>
            </a:extLst>
          </p:cNvPr>
          <p:cNvPicPr>
            <a:picLocks noChangeAspect="1"/>
          </p:cNvPicPr>
          <p:nvPr/>
        </p:nvPicPr>
        <p:blipFill>
          <a:blip r:embed="rId3"/>
          <a:srcRect/>
          <a:stretch/>
        </p:blipFill>
        <p:spPr>
          <a:xfrm>
            <a:off x="6615114" y="860539"/>
            <a:ext cx="5102222" cy="2869999"/>
          </a:xfrm>
          <a:prstGeom prst="rect">
            <a:avLst/>
          </a:prstGeom>
          <a:ln>
            <a:solidFill>
              <a:schemeClr val="tx1"/>
            </a:solidFill>
          </a:ln>
        </p:spPr>
      </p:pic>
      <p:pic>
        <p:nvPicPr>
          <p:cNvPr id="11" name="Picture 10" descr="A blue and white logo&#10;&#10;Description automatically generated">
            <a:extLst>
              <a:ext uri="{FF2B5EF4-FFF2-40B4-BE49-F238E27FC236}">
                <a16:creationId xmlns:a16="http://schemas.microsoft.com/office/drawing/2014/main" id="{B1014D08-4508-618A-80E5-05F7A41BD3E2}"/>
              </a:ext>
            </a:extLst>
          </p:cNvPr>
          <p:cNvPicPr>
            <a:picLocks noGrp="1" noRot="1" noChangeAspect="1" noMove="1" noResize="1" noEditPoints="1" noAdjustHandles="1" noChangeArrowheads="1" noChangeShapeType="1" noCrop="1"/>
          </p:cNvPicPr>
          <p:nvPr/>
        </p:nvPicPr>
        <p:blipFill>
          <a:blip r:embed="rId4"/>
          <a:stretch>
            <a:fillRect/>
          </a:stretch>
        </p:blipFill>
        <p:spPr>
          <a:xfrm>
            <a:off x="474662" y="5972175"/>
            <a:ext cx="1302113" cy="705725"/>
          </a:xfrm>
          <a:prstGeom prst="rect">
            <a:avLst/>
          </a:prstGeom>
        </p:spPr>
      </p:pic>
      <p:sp>
        <p:nvSpPr>
          <p:cNvPr id="14" name="Title 1">
            <a:extLst>
              <a:ext uri="{FF2B5EF4-FFF2-40B4-BE49-F238E27FC236}">
                <a16:creationId xmlns:a16="http://schemas.microsoft.com/office/drawing/2014/main" id="{FAD00EA0-E124-9F01-A783-A0774F026DC2}"/>
              </a:ext>
            </a:extLst>
          </p:cNvPr>
          <p:cNvSpPr>
            <a:spLocks noGrp="1"/>
          </p:cNvSpPr>
          <p:nvPr>
            <p:ph type="title"/>
          </p:nvPr>
        </p:nvSpPr>
        <p:spPr>
          <a:xfrm>
            <a:off x="474661" y="264898"/>
            <a:ext cx="5997237" cy="875098"/>
          </a:xfrm>
        </p:spPr>
        <p:txBody>
          <a:bodyPr>
            <a:normAutofit fontScale="90000"/>
          </a:bodyPr>
          <a:lstStyle/>
          <a:p>
            <a:r>
              <a:rPr lang="en-US" sz="3600" b="1" dirty="0">
                <a:solidFill>
                  <a:srgbClr val="141E4C"/>
                </a:solidFill>
                <a:latin typeface="Epilogue ExtraBold" pitchFamily="2" charset="77"/>
              </a:rPr>
              <a:t>Clock it, Check it Change it Assets</a:t>
            </a: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122301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081576-8513-A649-318D-752144FD862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7F444F6-DC6E-C523-1F70-37E2C5C6980E}"/>
              </a:ext>
            </a:extLst>
          </p:cNvPr>
          <p:cNvSpPr/>
          <p:nvPr/>
        </p:nvSpPr>
        <p:spPr>
          <a:xfrm>
            <a:off x="-285750" y="1659148"/>
            <a:ext cx="8701088" cy="6170402"/>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89AAE5D-6939-C130-DC2E-43D0A0CD6FBD}"/>
              </a:ext>
            </a:extLst>
          </p:cNvPr>
          <p:cNvGraphicFramePr>
            <a:graphicFrameLocks noGrp="1"/>
          </p:cNvGraphicFramePr>
          <p:nvPr>
            <p:extLst>
              <p:ext uri="{D42A27DB-BD31-4B8C-83A1-F6EECF244321}">
                <p14:modId xmlns:p14="http://schemas.microsoft.com/office/powerpoint/2010/main" val="4203198708"/>
              </p:ext>
            </p:extLst>
          </p:nvPr>
        </p:nvGraphicFramePr>
        <p:xfrm>
          <a:off x="474662" y="1224924"/>
          <a:ext cx="4064000" cy="2108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0323912"/>
                    </a:ext>
                  </a:extLst>
                </a:gridCol>
                <a:gridCol w="2032000">
                  <a:extLst>
                    <a:ext uri="{9D8B030D-6E8A-4147-A177-3AD203B41FA5}">
                      <a16:colId xmlns:a16="http://schemas.microsoft.com/office/drawing/2014/main" val="3663076442"/>
                    </a:ext>
                  </a:extLst>
                </a:gridCol>
              </a:tblGrid>
              <a:tr h="370840">
                <a:tc>
                  <a:txBody>
                    <a:bodyPr/>
                    <a:lstStyle/>
                    <a:p>
                      <a:r>
                        <a:rPr lang="en-US" b="0" dirty="0">
                          <a:solidFill>
                            <a:schemeClr val="tx1"/>
                          </a:solidFill>
                          <a:latin typeface="Epilogue Medium" pitchFamily="2" charset="77"/>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Epilogue Medium" pitchFamily="2" charset="77"/>
                        </a:rPr>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83715"/>
                  </a:ext>
                </a:extLst>
              </a:tr>
              <a:tr h="370840">
                <a:tc>
                  <a:txBody>
                    <a:bodyPr/>
                    <a:lstStyle/>
                    <a:p>
                      <a:r>
                        <a:rPr lang="en-US" dirty="0">
                          <a:latin typeface="Epilogue Medium" pitchFamily="2" charset="77"/>
                        </a:rPr>
                        <a:t>Portrait digital display or vertical social media (e.g. Instagram stories)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Epilogue Medium" pitchFamily="2" charset="77"/>
                        </a:rPr>
                        <a:t>1080 x 1920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70791"/>
                  </a:ext>
                </a:extLst>
              </a:tr>
            </a:tbl>
          </a:graphicData>
        </a:graphic>
      </p:graphicFrame>
      <p:pic>
        <p:nvPicPr>
          <p:cNvPr id="11" name="Picture 10" descr="A blue and white logo&#10;&#10;Description automatically generated">
            <a:extLst>
              <a:ext uri="{FF2B5EF4-FFF2-40B4-BE49-F238E27FC236}">
                <a16:creationId xmlns:a16="http://schemas.microsoft.com/office/drawing/2014/main" id="{B6FAB625-87F4-7A64-6C27-C7F10792D00C}"/>
              </a:ext>
            </a:extLst>
          </p:cNvPr>
          <p:cNvPicPr>
            <a:picLocks noGrp="1" noRot="1" noChangeAspect="1" noMove="1" noResize="1" noEditPoints="1" noAdjustHandles="1" noChangeArrowheads="1" noChangeShapeType="1" noCrop="1"/>
          </p:cNvPicPr>
          <p:nvPr/>
        </p:nvPicPr>
        <p:blipFill>
          <a:blip r:embed="rId2"/>
          <a:stretch>
            <a:fillRect/>
          </a:stretch>
        </p:blipFill>
        <p:spPr>
          <a:xfrm>
            <a:off x="474662" y="5972175"/>
            <a:ext cx="1302113" cy="705725"/>
          </a:xfrm>
          <a:prstGeom prst="rect">
            <a:avLst/>
          </a:prstGeom>
        </p:spPr>
      </p:pic>
      <p:pic>
        <p:nvPicPr>
          <p:cNvPr id="3" name="Picture 2">
            <a:extLst>
              <a:ext uri="{FF2B5EF4-FFF2-40B4-BE49-F238E27FC236}">
                <a16:creationId xmlns:a16="http://schemas.microsoft.com/office/drawing/2014/main" id="{CBCA3853-EA32-D72E-55CE-BF242891DFA6}"/>
              </a:ext>
            </a:extLst>
          </p:cNvPr>
          <p:cNvPicPr>
            <a:picLocks noChangeAspect="1"/>
          </p:cNvPicPr>
          <p:nvPr/>
        </p:nvPicPr>
        <p:blipFill>
          <a:blip r:embed="rId3"/>
          <a:srcRect/>
          <a:stretch/>
        </p:blipFill>
        <p:spPr>
          <a:xfrm>
            <a:off x="5391784" y="735428"/>
            <a:ext cx="2945669" cy="5236746"/>
          </a:xfrm>
          <a:prstGeom prst="rect">
            <a:avLst/>
          </a:prstGeom>
          <a:ln>
            <a:solidFill>
              <a:schemeClr val="tx1"/>
            </a:solidFill>
          </a:ln>
        </p:spPr>
      </p:pic>
      <p:pic>
        <p:nvPicPr>
          <p:cNvPr id="7" name="Picture 6">
            <a:extLst>
              <a:ext uri="{FF2B5EF4-FFF2-40B4-BE49-F238E27FC236}">
                <a16:creationId xmlns:a16="http://schemas.microsoft.com/office/drawing/2014/main" id="{B7066B74-D492-AD4D-DE95-422551E9AEBE}"/>
              </a:ext>
            </a:extLst>
          </p:cNvPr>
          <p:cNvPicPr>
            <a:picLocks noChangeAspect="1"/>
          </p:cNvPicPr>
          <p:nvPr/>
        </p:nvPicPr>
        <p:blipFill>
          <a:blip r:embed="rId4"/>
          <a:srcRect/>
          <a:stretch/>
        </p:blipFill>
        <p:spPr>
          <a:xfrm>
            <a:off x="8656368" y="706853"/>
            <a:ext cx="2945669" cy="5236746"/>
          </a:xfrm>
          <a:prstGeom prst="rect">
            <a:avLst/>
          </a:prstGeom>
          <a:ln>
            <a:solidFill>
              <a:schemeClr val="tx1"/>
            </a:solidFill>
          </a:ln>
        </p:spPr>
      </p:pic>
      <p:sp>
        <p:nvSpPr>
          <p:cNvPr id="6" name="Title 1">
            <a:extLst>
              <a:ext uri="{FF2B5EF4-FFF2-40B4-BE49-F238E27FC236}">
                <a16:creationId xmlns:a16="http://schemas.microsoft.com/office/drawing/2014/main" id="{66B8A902-3F1D-94E2-C6B1-2D5346700FD3}"/>
              </a:ext>
            </a:extLst>
          </p:cNvPr>
          <p:cNvSpPr txBox="1">
            <a:spLocks/>
          </p:cNvSpPr>
          <p:nvPr/>
        </p:nvSpPr>
        <p:spPr>
          <a:xfrm>
            <a:off x="474661" y="264898"/>
            <a:ext cx="5997237" cy="87509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a:lstStyle>
          <a:p>
            <a:r>
              <a:rPr lang="en-US" sz="3600" b="1" dirty="0">
                <a:solidFill>
                  <a:srgbClr val="141E4C"/>
                </a:solidFill>
                <a:latin typeface="Epilogue ExtraBold" pitchFamily="2" charset="77"/>
              </a:rPr>
              <a:t>Clock it, Check it Change it Assets</a:t>
            </a: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1945540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7E1FEF7-3C23-0D9E-A032-291112458E0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0B266B7-1168-4715-E0F2-0E9AFAE6A61C}"/>
              </a:ext>
            </a:extLst>
          </p:cNvPr>
          <p:cNvSpPr/>
          <p:nvPr/>
        </p:nvSpPr>
        <p:spPr>
          <a:xfrm>
            <a:off x="-285750" y="1659148"/>
            <a:ext cx="8701088" cy="6170402"/>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AA362D9C-F245-5ECC-128D-E4D65BC669A4}"/>
              </a:ext>
            </a:extLst>
          </p:cNvPr>
          <p:cNvGraphicFramePr>
            <a:graphicFrameLocks noGrp="1"/>
          </p:cNvGraphicFramePr>
          <p:nvPr>
            <p:extLst>
              <p:ext uri="{D42A27DB-BD31-4B8C-83A1-F6EECF244321}">
                <p14:modId xmlns:p14="http://schemas.microsoft.com/office/powerpoint/2010/main" val="3389974036"/>
              </p:ext>
            </p:extLst>
          </p:nvPr>
        </p:nvGraphicFramePr>
        <p:xfrm>
          <a:off x="474662" y="1224924"/>
          <a:ext cx="4064000" cy="12852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0323912"/>
                    </a:ext>
                  </a:extLst>
                </a:gridCol>
                <a:gridCol w="2032000">
                  <a:extLst>
                    <a:ext uri="{9D8B030D-6E8A-4147-A177-3AD203B41FA5}">
                      <a16:colId xmlns:a16="http://schemas.microsoft.com/office/drawing/2014/main" val="3663076442"/>
                    </a:ext>
                  </a:extLst>
                </a:gridCol>
              </a:tblGrid>
              <a:tr h="370840">
                <a:tc>
                  <a:txBody>
                    <a:bodyPr/>
                    <a:lstStyle/>
                    <a:p>
                      <a:r>
                        <a:rPr lang="en-US" b="0" dirty="0">
                          <a:solidFill>
                            <a:schemeClr val="tx1"/>
                          </a:solidFill>
                          <a:latin typeface="Epilogue Medium" pitchFamily="2" charset="77"/>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Epilogue Medium" pitchFamily="2" charset="77"/>
                        </a:rPr>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83715"/>
                  </a:ext>
                </a:extLst>
              </a:tr>
              <a:tr h="370840">
                <a:tc>
                  <a:txBody>
                    <a:bodyPr/>
                    <a:lstStyle/>
                    <a:p>
                      <a:r>
                        <a:rPr lang="en-US" dirty="0">
                          <a:latin typeface="Epilogue Medium" pitchFamily="2" charset="77"/>
                        </a:rPr>
                        <a:t>Square digital for social media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Epilogue Medium" pitchFamily="2" charset="77"/>
                        </a:rPr>
                        <a:t>1080 x 1080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70791"/>
                  </a:ext>
                </a:extLst>
              </a:tr>
            </a:tbl>
          </a:graphicData>
        </a:graphic>
      </p:graphicFrame>
      <p:pic>
        <p:nvPicPr>
          <p:cNvPr id="11" name="Picture 10" descr="A blue and white logo&#10;&#10;Description automatically generated">
            <a:extLst>
              <a:ext uri="{FF2B5EF4-FFF2-40B4-BE49-F238E27FC236}">
                <a16:creationId xmlns:a16="http://schemas.microsoft.com/office/drawing/2014/main" id="{2F13B045-54A5-4806-C3A7-D394D28E7484}"/>
              </a:ext>
            </a:extLst>
          </p:cNvPr>
          <p:cNvPicPr>
            <a:picLocks noGrp="1" noRot="1" noChangeAspect="1" noMove="1" noResize="1" noEditPoints="1" noAdjustHandles="1" noChangeArrowheads="1" noChangeShapeType="1" noCrop="1"/>
          </p:cNvPicPr>
          <p:nvPr/>
        </p:nvPicPr>
        <p:blipFill>
          <a:blip r:embed="rId2"/>
          <a:stretch>
            <a:fillRect/>
          </a:stretch>
        </p:blipFill>
        <p:spPr>
          <a:xfrm>
            <a:off x="474662" y="5972175"/>
            <a:ext cx="1302113" cy="705725"/>
          </a:xfrm>
          <a:prstGeom prst="rect">
            <a:avLst/>
          </a:prstGeom>
        </p:spPr>
      </p:pic>
      <p:pic>
        <p:nvPicPr>
          <p:cNvPr id="2" name="Picture 1">
            <a:extLst>
              <a:ext uri="{FF2B5EF4-FFF2-40B4-BE49-F238E27FC236}">
                <a16:creationId xmlns:a16="http://schemas.microsoft.com/office/drawing/2014/main" id="{5F0BBB7E-094C-E749-FCE6-ADDB2E458ED4}"/>
              </a:ext>
            </a:extLst>
          </p:cNvPr>
          <p:cNvPicPr>
            <a:picLocks noChangeAspect="1"/>
          </p:cNvPicPr>
          <p:nvPr/>
        </p:nvPicPr>
        <p:blipFill>
          <a:blip r:embed="rId3"/>
          <a:srcRect/>
          <a:stretch/>
        </p:blipFill>
        <p:spPr>
          <a:xfrm>
            <a:off x="6724682" y="2700338"/>
            <a:ext cx="3892763" cy="3892763"/>
          </a:xfrm>
          <a:prstGeom prst="rect">
            <a:avLst/>
          </a:prstGeom>
          <a:ln>
            <a:solidFill>
              <a:schemeClr val="tx1"/>
            </a:solidFill>
          </a:ln>
        </p:spPr>
      </p:pic>
      <p:pic>
        <p:nvPicPr>
          <p:cNvPr id="5" name="Picture 4">
            <a:extLst>
              <a:ext uri="{FF2B5EF4-FFF2-40B4-BE49-F238E27FC236}">
                <a16:creationId xmlns:a16="http://schemas.microsoft.com/office/drawing/2014/main" id="{BF14A27B-83AF-8596-FF5C-BA44F55E9112}"/>
              </a:ext>
            </a:extLst>
          </p:cNvPr>
          <p:cNvPicPr>
            <a:picLocks noChangeAspect="1"/>
          </p:cNvPicPr>
          <p:nvPr/>
        </p:nvPicPr>
        <p:blipFill>
          <a:blip r:embed="rId4"/>
          <a:srcRect/>
          <a:stretch/>
        </p:blipFill>
        <p:spPr>
          <a:xfrm>
            <a:off x="2419102" y="2700338"/>
            <a:ext cx="3892764" cy="3892764"/>
          </a:xfrm>
          <a:prstGeom prst="rect">
            <a:avLst/>
          </a:prstGeom>
          <a:ln>
            <a:solidFill>
              <a:schemeClr val="tx1"/>
            </a:solidFill>
          </a:ln>
        </p:spPr>
      </p:pic>
      <p:sp>
        <p:nvSpPr>
          <p:cNvPr id="7" name="Title 1">
            <a:extLst>
              <a:ext uri="{FF2B5EF4-FFF2-40B4-BE49-F238E27FC236}">
                <a16:creationId xmlns:a16="http://schemas.microsoft.com/office/drawing/2014/main" id="{167DAC2A-F3AE-01B8-8854-EC20603A6D59}"/>
              </a:ext>
            </a:extLst>
          </p:cNvPr>
          <p:cNvSpPr txBox="1">
            <a:spLocks/>
          </p:cNvSpPr>
          <p:nvPr/>
        </p:nvSpPr>
        <p:spPr>
          <a:xfrm>
            <a:off x="474661" y="264898"/>
            <a:ext cx="5997237" cy="87509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a:lstStyle>
          <a:p>
            <a:r>
              <a:rPr lang="en-US" sz="3600" b="1">
                <a:solidFill>
                  <a:srgbClr val="141E4C"/>
                </a:solidFill>
                <a:latin typeface="Epilogue ExtraBold" pitchFamily="2" charset="77"/>
              </a:rPr>
              <a:t>Clock it, Check it Change it Assets</a:t>
            </a: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89103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CA8AE6-A0CA-159F-1451-EBBEF3473E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246375-CFF6-E2C4-E528-8EEA14B9ABE1}"/>
              </a:ext>
            </a:extLst>
          </p:cNvPr>
          <p:cNvPicPr>
            <a:picLocks noChangeAspect="1"/>
          </p:cNvPicPr>
          <p:nvPr/>
        </p:nvPicPr>
        <p:blipFill>
          <a:blip r:embed="rId2"/>
          <a:srcRect/>
          <a:stretch/>
        </p:blipFill>
        <p:spPr>
          <a:xfrm>
            <a:off x="8415338" y="1367716"/>
            <a:ext cx="3567160" cy="4458950"/>
          </a:xfrm>
          <a:prstGeom prst="rect">
            <a:avLst/>
          </a:prstGeom>
          <a:ln>
            <a:solidFill>
              <a:schemeClr val="tx1"/>
            </a:solidFill>
          </a:ln>
        </p:spPr>
      </p:pic>
      <p:sp>
        <p:nvSpPr>
          <p:cNvPr id="2" name="Rectangle 1">
            <a:extLst>
              <a:ext uri="{FF2B5EF4-FFF2-40B4-BE49-F238E27FC236}">
                <a16:creationId xmlns:a16="http://schemas.microsoft.com/office/drawing/2014/main" id="{11C8D01F-C3FF-60B5-D7E3-84397D945A45}"/>
              </a:ext>
            </a:extLst>
          </p:cNvPr>
          <p:cNvSpPr/>
          <p:nvPr/>
        </p:nvSpPr>
        <p:spPr>
          <a:xfrm>
            <a:off x="4662438" y="1139996"/>
            <a:ext cx="3567161" cy="4914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32D527-7A91-E333-E127-014D821B9DFE}"/>
              </a:ext>
            </a:extLst>
          </p:cNvPr>
          <p:cNvSpPr/>
          <p:nvPr/>
        </p:nvSpPr>
        <p:spPr>
          <a:xfrm>
            <a:off x="-285750" y="1659148"/>
            <a:ext cx="8701088" cy="6170402"/>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36D3945-CBFC-110F-76AF-90F2B54419D9}"/>
              </a:ext>
            </a:extLst>
          </p:cNvPr>
          <p:cNvSpPr/>
          <p:nvPr/>
        </p:nvSpPr>
        <p:spPr>
          <a:xfrm>
            <a:off x="4783760" y="5395393"/>
            <a:ext cx="3324519" cy="491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A88E5508-204B-D44A-C2CD-2D8FCD273897}"/>
              </a:ext>
            </a:extLst>
          </p:cNvPr>
          <p:cNvGraphicFramePr>
            <a:graphicFrameLocks noGrp="1"/>
          </p:cNvGraphicFramePr>
          <p:nvPr>
            <p:extLst>
              <p:ext uri="{D42A27DB-BD31-4B8C-83A1-F6EECF244321}">
                <p14:modId xmlns:p14="http://schemas.microsoft.com/office/powerpoint/2010/main" val="3469446445"/>
              </p:ext>
            </p:extLst>
          </p:nvPr>
        </p:nvGraphicFramePr>
        <p:xfrm>
          <a:off x="474662" y="1224924"/>
          <a:ext cx="4064000" cy="1010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0323912"/>
                    </a:ext>
                  </a:extLst>
                </a:gridCol>
                <a:gridCol w="2032000">
                  <a:extLst>
                    <a:ext uri="{9D8B030D-6E8A-4147-A177-3AD203B41FA5}">
                      <a16:colId xmlns:a16="http://schemas.microsoft.com/office/drawing/2014/main" val="3663076442"/>
                    </a:ext>
                  </a:extLst>
                </a:gridCol>
              </a:tblGrid>
              <a:tr h="370840">
                <a:tc>
                  <a:txBody>
                    <a:bodyPr/>
                    <a:lstStyle/>
                    <a:p>
                      <a:r>
                        <a:rPr lang="en-US" b="0" dirty="0">
                          <a:solidFill>
                            <a:schemeClr val="tx1"/>
                          </a:solidFill>
                          <a:latin typeface="Epilogue Medium" pitchFamily="2" charset="77"/>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Epilogue Medium" pitchFamily="2" charset="77"/>
                        </a:rPr>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83715"/>
                  </a:ext>
                </a:extLst>
              </a:tr>
              <a:tr h="370840">
                <a:tc>
                  <a:txBody>
                    <a:bodyPr/>
                    <a:lstStyle/>
                    <a:p>
                      <a:r>
                        <a:rPr lang="en-US" dirty="0">
                          <a:latin typeface="Epilogue Medium" pitchFamily="2" charset="77"/>
                        </a:rPr>
                        <a:t>Portrait social media / digital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Epilogue Medium" pitchFamily="2" charset="77"/>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70791"/>
                  </a:ext>
                </a:extLst>
              </a:tr>
            </a:tbl>
          </a:graphicData>
        </a:graphic>
      </p:graphicFrame>
      <p:pic>
        <p:nvPicPr>
          <p:cNvPr id="11" name="Picture 10" descr="A blue and white logo&#10;&#10;Description automatically generated">
            <a:extLst>
              <a:ext uri="{FF2B5EF4-FFF2-40B4-BE49-F238E27FC236}">
                <a16:creationId xmlns:a16="http://schemas.microsoft.com/office/drawing/2014/main" id="{6E0C2089-1AAE-9442-E34A-2CA7AD542031}"/>
              </a:ext>
            </a:extLst>
          </p:cNvPr>
          <p:cNvPicPr>
            <a:picLocks noGrp="1" noRot="1" noChangeAspect="1" noMove="1" noResize="1" noEditPoints="1" noAdjustHandles="1" noChangeArrowheads="1" noChangeShapeType="1" noCrop="1"/>
          </p:cNvPicPr>
          <p:nvPr/>
        </p:nvPicPr>
        <p:blipFill>
          <a:blip r:embed="rId3"/>
          <a:stretch>
            <a:fillRect/>
          </a:stretch>
        </p:blipFill>
        <p:spPr>
          <a:xfrm>
            <a:off x="474662" y="5972175"/>
            <a:ext cx="1302113" cy="705725"/>
          </a:xfrm>
          <a:prstGeom prst="rect">
            <a:avLst/>
          </a:prstGeom>
        </p:spPr>
      </p:pic>
      <p:pic>
        <p:nvPicPr>
          <p:cNvPr id="6" name="Picture 5">
            <a:extLst>
              <a:ext uri="{FF2B5EF4-FFF2-40B4-BE49-F238E27FC236}">
                <a16:creationId xmlns:a16="http://schemas.microsoft.com/office/drawing/2014/main" id="{8782E9B1-D7D4-1868-057C-2316B8AB5021}"/>
              </a:ext>
            </a:extLst>
          </p:cNvPr>
          <p:cNvPicPr>
            <a:picLocks noChangeAspect="1"/>
          </p:cNvPicPr>
          <p:nvPr/>
        </p:nvPicPr>
        <p:blipFill>
          <a:blip r:embed="rId4"/>
          <a:srcRect/>
          <a:stretch/>
        </p:blipFill>
        <p:spPr>
          <a:xfrm>
            <a:off x="4689737" y="1367715"/>
            <a:ext cx="3567161" cy="4458951"/>
          </a:xfrm>
          <a:prstGeom prst="rect">
            <a:avLst/>
          </a:prstGeom>
          <a:ln>
            <a:solidFill>
              <a:schemeClr val="tx1"/>
            </a:solidFill>
          </a:ln>
        </p:spPr>
      </p:pic>
      <p:sp>
        <p:nvSpPr>
          <p:cNvPr id="10" name="Title 1">
            <a:extLst>
              <a:ext uri="{FF2B5EF4-FFF2-40B4-BE49-F238E27FC236}">
                <a16:creationId xmlns:a16="http://schemas.microsoft.com/office/drawing/2014/main" id="{D88287D6-4BAD-47E0-DD3E-5D9060F6D30E}"/>
              </a:ext>
            </a:extLst>
          </p:cNvPr>
          <p:cNvSpPr>
            <a:spLocks noGrp="1"/>
          </p:cNvSpPr>
          <p:nvPr>
            <p:ph type="title"/>
          </p:nvPr>
        </p:nvSpPr>
        <p:spPr>
          <a:xfrm>
            <a:off x="474661" y="264898"/>
            <a:ext cx="5997237" cy="875098"/>
          </a:xfrm>
        </p:spPr>
        <p:txBody>
          <a:bodyPr>
            <a:normAutofit fontScale="90000"/>
          </a:bodyPr>
          <a:lstStyle/>
          <a:p>
            <a:r>
              <a:rPr lang="en-US" sz="3600" b="1" dirty="0">
                <a:solidFill>
                  <a:srgbClr val="141E4C"/>
                </a:solidFill>
                <a:latin typeface="Epilogue ExtraBold" pitchFamily="2" charset="77"/>
              </a:rPr>
              <a:t>Clock it, Check it Change it Assets</a:t>
            </a: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1180209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67C29B7-63B8-E63F-6BC1-E2848061165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5ACB9DE-A28D-F3BB-14C1-A99809586E44}"/>
              </a:ext>
            </a:extLst>
          </p:cNvPr>
          <p:cNvSpPr/>
          <p:nvPr/>
        </p:nvSpPr>
        <p:spPr>
          <a:xfrm>
            <a:off x="0" y="1659148"/>
            <a:ext cx="8415338" cy="5198852"/>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C3B4BA45-1060-9465-0CF2-998D48F26CC4}"/>
              </a:ext>
            </a:extLst>
          </p:cNvPr>
          <p:cNvGraphicFramePr>
            <a:graphicFrameLocks noGrp="1"/>
          </p:cNvGraphicFramePr>
          <p:nvPr>
            <p:extLst>
              <p:ext uri="{D42A27DB-BD31-4B8C-83A1-F6EECF244321}">
                <p14:modId xmlns:p14="http://schemas.microsoft.com/office/powerpoint/2010/main" val="448634914"/>
              </p:ext>
            </p:extLst>
          </p:nvPr>
        </p:nvGraphicFramePr>
        <p:xfrm>
          <a:off x="474662" y="1224924"/>
          <a:ext cx="4064000" cy="1285240"/>
        </p:xfrm>
        <a:graphic>
          <a:graphicData uri="http://schemas.openxmlformats.org/drawingml/2006/table">
            <a:tbl>
              <a:tblPr firstRow="1" bandRow="1">
                <a:tableStyleId>{5C22544A-7EE6-4342-B048-85BDC9FD1C3A}</a:tableStyleId>
              </a:tblPr>
              <a:tblGrid>
                <a:gridCol w="2302405">
                  <a:extLst>
                    <a:ext uri="{9D8B030D-6E8A-4147-A177-3AD203B41FA5}">
                      <a16:colId xmlns:a16="http://schemas.microsoft.com/office/drawing/2014/main" val="2310323912"/>
                    </a:ext>
                  </a:extLst>
                </a:gridCol>
                <a:gridCol w="1761595">
                  <a:extLst>
                    <a:ext uri="{9D8B030D-6E8A-4147-A177-3AD203B41FA5}">
                      <a16:colId xmlns:a16="http://schemas.microsoft.com/office/drawing/2014/main" val="3663076442"/>
                    </a:ext>
                  </a:extLst>
                </a:gridCol>
              </a:tblGrid>
              <a:tr h="370840">
                <a:tc>
                  <a:txBody>
                    <a:bodyPr/>
                    <a:lstStyle/>
                    <a:p>
                      <a:r>
                        <a:rPr lang="en-US" b="0" dirty="0">
                          <a:solidFill>
                            <a:schemeClr val="tx1"/>
                          </a:solidFill>
                          <a:latin typeface="Epilogue Medium" pitchFamily="2" charset="77"/>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Epilogue Medium" pitchFamily="2" charset="77"/>
                        </a:rPr>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83715"/>
                  </a:ext>
                </a:extLst>
              </a:tr>
              <a:tr h="370840">
                <a:tc>
                  <a:txBody>
                    <a:bodyPr/>
                    <a:lstStyle/>
                    <a:p>
                      <a:r>
                        <a:rPr lang="en-US" dirty="0">
                          <a:latin typeface="Epilogue Medium" pitchFamily="2" charset="77"/>
                        </a:rPr>
                        <a:t>A4 print ready posters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Epilogue Medium" pitchFamily="2" charset="77"/>
                        </a:rPr>
                        <a:t>210mm x 297mm landscape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70791"/>
                  </a:ext>
                </a:extLst>
              </a:tr>
            </a:tbl>
          </a:graphicData>
        </a:graphic>
      </p:graphicFrame>
      <p:pic>
        <p:nvPicPr>
          <p:cNvPr id="11" name="Picture 10" descr="A blue and white logo&#10;&#10;Description automatically generated">
            <a:extLst>
              <a:ext uri="{FF2B5EF4-FFF2-40B4-BE49-F238E27FC236}">
                <a16:creationId xmlns:a16="http://schemas.microsoft.com/office/drawing/2014/main" id="{4848CCB4-AB27-CF40-52C4-C51917A29C86}"/>
              </a:ext>
            </a:extLst>
          </p:cNvPr>
          <p:cNvPicPr>
            <a:picLocks noGrp="1" noRot="1" noChangeAspect="1" noMove="1" noResize="1" noEditPoints="1" noAdjustHandles="1" noChangeArrowheads="1" noChangeShapeType="1" noCrop="1"/>
          </p:cNvPicPr>
          <p:nvPr/>
        </p:nvPicPr>
        <p:blipFill>
          <a:blip r:embed="rId2"/>
          <a:stretch>
            <a:fillRect/>
          </a:stretch>
        </p:blipFill>
        <p:spPr>
          <a:xfrm>
            <a:off x="474662" y="5972175"/>
            <a:ext cx="1302113" cy="705725"/>
          </a:xfrm>
          <a:prstGeom prst="rect">
            <a:avLst/>
          </a:prstGeom>
        </p:spPr>
      </p:pic>
      <p:pic>
        <p:nvPicPr>
          <p:cNvPr id="2" name="Picture 1">
            <a:extLst>
              <a:ext uri="{FF2B5EF4-FFF2-40B4-BE49-F238E27FC236}">
                <a16:creationId xmlns:a16="http://schemas.microsoft.com/office/drawing/2014/main" id="{37DAD576-7131-E057-9FD2-F194F73525C8}"/>
              </a:ext>
            </a:extLst>
          </p:cNvPr>
          <p:cNvPicPr>
            <a:picLocks noChangeAspect="1"/>
          </p:cNvPicPr>
          <p:nvPr/>
        </p:nvPicPr>
        <p:blipFill>
          <a:blip r:embed="rId3"/>
          <a:srcRect/>
          <a:stretch/>
        </p:blipFill>
        <p:spPr>
          <a:xfrm>
            <a:off x="991430" y="2712391"/>
            <a:ext cx="4106945" cy="2920685"/>
          </a:xfrm>
          <a:prstGeom prst="rect">
            <a:avLst/>
          </a:prstGeom>
          <a:ln>
            <a:solidFill>
              <a:schemeClr val="tx1"/>
            </a:solidFill>
          </a:ln>
        </p:spPr>
      </p:pic>
      <p:pic>
        <p:nvPicPr>
          <p:cNvPr id="5" name="Picture 4">
            <a:extLst>
              <a:ext uri="{FF2B5EF4-FFF2-40B4-BE49-F238E27FC236}">
                <a16:creationId xmlns:a16="http://schemas.microsoft.com/office/drawing/2014/main" id="{F66A1BD7-BCCC-BBA2-031D-A1B1A0FBAC64}"/>
              </a:ext>
            </a:extLst>
          </p:cNvPr>
          <p:cNvPicPr>
            <a:picLocks noChangeAspect="1"/>
          </p:cNvPicPr>
          <p:nvPr/>
        </p:nvPicPr>
        <p:blipFill>
          <a:blip r:embed="rId4"/>
          <a:srcRect/>
          <a:stretch/>
        </p:blipFill>
        <p:spPr>
          <a:xfrm>
            <a:off x="6038147" y="1139996"/>
            <a:ext cx="5358505" cy="3730185"/>
          </a:xfrm>
          <a:prstGeom prst="rect">
            <a:avLst/>
          </a:prstGeom>
          <a:ln>
            <a:solidFill>
              <a:schemeClr val="tx1"/>
            </a:solidFill>
          </a:ln>
        </p:spPr>
      </p:pic>
      <p:sp>
        <p:nvSpPr>
          <p:cNvPr id="7" name="Title 1">
            <a:extLst>
              <a:ext uri="{FF2B5EF4-FFF2-40B4-BE49-F238E27FC236}">
                <a16:creationId xmlns:a16="http://schemas.microsoft.com/office/drawing/2014/main" id="{96D23280-18EA-746E-BA9B-95F2DB9D28C7}"/>
              </a:ext>
            </a:extLst>
          </p:cNvPr>
          <p:cNvSpPr>
            <a:spLocks noGrp="1"/>
          </p:cNvSpPr>
          <p:nvPr>
            <p:ph type="title"/>
          </p:nvPr>
        </p:nvSpPr>
        <p:spPr>
          <a:xfrm>
            <a:off x="474661" y="264898"/>
            <a:ext cx="5997237" cy="875098"/>
          </a:xfrm>
        </p:spPr>
        <p:txBody>
          <a:bodyPr>
            <a:normAutofit fontScale="90000"/>
          </a:bodyPr>
          <a:lstStyle/>
          <a:p>
            <a:r>
              <a:rPr lang="en-US" sz="3600" b="1" dirty="0">
                <a:solidFill>
                  <a:srgbClr val="141E4C"/>
                </a:solidFill>
                <a:latin typeface="Epilogue ExtraBold" pitchFamily="2" charset="77"/>
              </a:rPr>
              <a:t>Clock it, Check it Change it Assets</a:t>
            </a: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195133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9FC24A-0C12-C0A9-C58D-B21476AF94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3A278D-F313-AC38-5619-2E43C72F8A52}"/>
              </a:ext>
            </a:extLst>
          </p:cNvPr>
          <p:cNvPicPr>
            <a:picLocks noChangeAspect="1"/>
          </p:cNvPicPr>
          <p:nvPr/>
        </p:nvPicPr>
        <p:blipFill>
          <a:blip r:embed="rId2"/>
          <a:srcRect/>
          <a:stretch/>
        </p:blipFill>
        <p:spPr>
          <a:xfrm>
            <a:off x="8480413" y="1139996"/>
            <a:ext cx="3437010" cy="4914390"/>
          </a:xfrm>
          <a:prstGeom prst="rect">
            <a:avLst/>
          </a:prstGeom>
          <a:ln>
            <a:solidFill>
              <a:schemeClr val="tx1"/>
            </a:solidFill>
          </a:ln>
        </p:spPr>
      </p:pic>
      <p:sp>
        <p:nvSpPr>
          <p:cNvPr id="2" name="Rectangle 1">
            <a:extLst>
              <a:ext uri="{FF2B5EF4-FFF2-40B4-BE49-F238E27FC236}">
                <a16:creationId xmlns:a16="http://schemas.microsoft.com/office/drawing/2014/main" id="{FF356AF8-59F4-B881-937F-0ACDBB91D1D0}"/>
              </a:ext>
            </a:extLst>
          </p:cNvPr>
          <p:cNvSpPr/>
          <p:nvPr/>
        </p:nvSpPr>
        <p:spPr>
          <a:xfrm>
            <a:off x="4662438" y="1139996"/>
            <a:ext cx="3567161" cy="4914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2F2772-9142-C305-090F-E143A72DAEFD}"/>
              </a:ext>
            </a:extLst>
          </p:cNvPr>
          <p:cNvSpPr/>
          <p:nvPr/>
        </p:nvSpPr>
        <p:spPr>
          <a:xfrm>
            <a:off x="-285750" y="1659148"/>
            <a:ext cx="8701088" cy="6170402"/>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34A64B-CF6C-7643-AA50-6A5E3436FC0C}"/>
              </a:ext>
            </a:extLst>
          </p:cNvPr>
          <p:cNvSpPr/>
          <p:nvPr/>
        </p:nvSpPr>
        <p:spPr>
          <a:xfrm>
            <a:off x="4783760" y="5395393"/>
            <a:ext cx="3324519" cy="491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5CF7713C-5C4E-76A3-E8B2-C1B1A7CA5AA7}"/>
              </a:ext>
            </a:extLst>
          </p:cNvPr>
          <p:cNvGraphicFramePr>
            <a:graphicFrameLocks noGrp="1"/>
          </p:cNvGraphicFramePr>
          <p:nvPr/>
        </p:nvGraphicFramePr>
        <p:xfrm>
          <a:off x="474662" y="1224924"/>
          <a:ext cx="4064000" cy="1010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0323912"/>
                    </a:ext>
                  </a:extLst>
                </a:gridCol>
                <a:gridCol w="2032000">
                  <a:extLst>
                    <a:ext uri="{9D8B030D-6E8A-4147-A177-3AD203B41FA5}">
                      <a16:colId xmlns:a16="http://schemas.microsoft.com/office/drawing/2014/main" val="3663076442"/>
                    </a:ext>
                  </a:extLst>
                </a:gridCol>
              </a:tblGrid>
              <a:tr h="370840">
                <a:tc>
                  <a:txBody>
                    <a:bodyPr/>
                    <a:lstStyle/>
                    <a:p>
                      <a:r>
                        <a:rPr lang="en-US" b="0" dirty="0">
                          <a:solidFill>
                            <a:schemeClr val="tx1"/>
                          </a:solidFill>
                          <a:latin typeface="Epilogue Medium" pitchFamily="2" charset="77"/>
                        </a:rPr>
                        <a:t>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Epilogue Medium" pitchFamily="2" charset="77"/>
                        </a:rPr>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283715"/>
                  </a:ext>
                </a:extLst>
              </a:tr>
              <a:tr h="370840">
                <a:tc>
                  <a:txBody>
                    <a:bodyPr/>
                    <a:lstStyle/>
                    <a:p>
                      <a:r>
                        <a:rPr lang="en-US" dirty="0">
                          <a:latin typeface="Epilogue Medium" pitchFamily="2" charset="77"/>
                        </a:rPr>
                        <a:t>A4 print ready posters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latin typeface="Epilogue Medium" pitchFamily="2" charset="77"/>
                        </a:rPr>
                        <a:t>297mm x 210mm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670791"/>
                  </a:ext>
                </a:extLst>
              </a:tr>
            </a:tbl>
          </a:graphicData>
        </a:graphic>
      </p:graphicFrame>
      <p:pic>
        <p:nvPicPr>
          <p:cNvPr id="11" name="Picture 10" descr="A blue and white logo&#10;&#10;Description automatically generated">
            <a:extLst>
              <a:ext uri="{FF2B5EF4-FFF2-40B4-BE49-F238E27FC236}">
                <a16:creationId xmlns:a16="http://schemas.microsoft.com/office/drawing/2014/main" id="{F5DCE7AB-D42B-D99B-406D-D3E2FC979615}"/>
              </a:ext>
            </a:extLst>
          </p:cNvPr>
          <p:cNvPicPr>
            <a:picLocks noGrp="1" noRot="1" noChangeAspect="1" noMove="1" noResize="1" noEditPoints="1" noAdjustHandles="1" noChangeArrowheads="1" noChangeShapeType="1" noCrop="1"/>
          </p:cNvPicPr>
          <p:nvPr/>
        </p:nvPicPr>
        <p:blipFill>
          <a:blip r:embed="rId3"/>
          <a:stretch>
            <a:fillRect/>
          </a:stretch>
        </p:blipFill>
        <p:spPr>
          <a:xfrm>
            <a:off x="474662" y="5972175"/>
            <a:ext cx="1302113" cy="705725"/>
          </a:xfrm>
          <a:prstGeom prst="rect">
            <a:avLst/>
          </a:prstGeom>
        </p:spPr>
      </p:pic>
      <p:pic>
        <p:nvPicPr>
          <p:cNvPr id="6" name="Picture 5">
            <a:extLst>
              <a:ext uri="{FF2B5EF4-FFF2-40B4-BE49-F238E27FC236}">
                <a16:creationId xmlns:a16="http://schemas.microsoft.com/office/drawing/2014/main" id="{C71B9D71-C351-AD9D-8E85-08644EBFE53F}"/>
              </a:ext>
            </a:extLst>
          </p:cNvPr>
          <p:cNvPicPr>
            <a:picLocks noChangeAspect="1"/>
          </p:cNvPicPr>
          <p:nvPr/>
        </p:nvPicPr>
        <p:blipFill>
          <a:blip r:embed="rId4"/>
          <a:srcRect/>
          <a:stretch/>
        </p:blipFill>
        <p:spPr>
          <a:xfrm>
            <a:off x="4755964" y="1139995"/>
            <a:ext cx="3434707" cy="4914391"/>
          </a:xfrm>
          <a:prstGeom prst="rect">
            <a:avLst/>
          </a:prstGeom>
          <a:ln>
            <a:solidFill>
              <a:schemeClr val="tx1"/>
            </a:solidFill>
          </a:ln>
        </p:spPr>
      </p:pic>
      <p:sp>
        <p:nvSpPr>
          <p:cNvPr id="10" name="Title 1">
            <a:extLst>
              <a:ext uri="{FF2B5EF4-FFF2-40B4-BE49-F238E27FC236}">
                <a16:creationId xmlns:a16="http://schemas.microsoft.com/office/drawing/2014/main" id="{4CF1ADB7-4735-FCEC-7CC3-B7D4EF5F1638}"/>
              </a:ext>
            </a:extLst>
          </p:cNvPr>
          <p:cNvSpPr>
            <a:spLocks noGrp="1"/>
          </p:cNvSpPr>
          <p:nvPr>
            <p:ph type="title"/>
          </p:nvPr>
        </p:nvSpPr>
        <p:spPr>
          <a:xfrm>
            <a:off x="474661" y="264898"/>
            <a:ext cx="5997237" cy="875098"/>
          </a:xfrm>
        </p:spPr>
        <p:txBody>
          <a:bodyPr>
            <a:normAutofit fontScale="90000"/>
          </a:bodyPr>
          <a:lstStyle/>
          <a:p>
            <a:r>
              <a:rPr lang="en-US" sz="3600" b="1" dirty="0">
                <a:solidFill>
                  <a:srgbClr val="141E4C"/>
                </a:solidFill>
                <a:latin typeface="Epilogue ExtraBold" pitchFamily="2" charset="77"/>
              </a:rPr>
              <a:t>Clock it, Check it Change it Assets</a:t>
            </a: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121031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168FB0-6715-8F92-1E40-96FE8DA8439C}"/>
              </a:ext>
            </a:extLst>
          </p:cNvPr>
          <p:cNvGraphicFramePr>
            <a:graphicFrameLocks noGrp="1"/>
          </p:cNvGraphicFramePr>
          <p:nvPr>
            <p:ph idx="1"/>
          </p:nvPr>
        </p:nvGraphicFramePr>
        <p:xfrm>
          <a:off x="807720" y="1473223"/>
          <a:ext cx="11170920" cy="4721225"/>
        </p:xfrm>
        <a:graphic>
          <a:graphicData uri="http://schemas.openxmlformats.org/drawingml/2006/table">
            <a:tbl>
              <a:tblPr/>
              <a:tblGrid>
                <a:gridCol w="1753030">
                  <a:extLst>
                    <a:ext uri="{9D8B030D-6E8A-4147-A177-3AD203B41FA5}">
                      <a16:colId xmlns:a16="http://schemas.microsoft.com/office/drawing/2014/main" val="1140103078"/>
                    </a:ext>
                  </a:extLst>
                </a:gridCol>
                <a:gridCol w="2070069">
                  <a:extLst>
                    <a:ext uri="{9D8B030D-6E8A-4147-A177-3AD203B41FA5}">
                      <a16:colId xmlns:a16="http://schemas.microsoft.com/office/drawing/2014/main" val="25290666"/>
                    </a:ext>
                  </a:extLst>
                </a:gridCol>
                <a:gridCol w="2014124">
                  <a:extLst>
                    <a:ext uri="{9D8B030D-6E8A-4147-A177-3AD203B41FA5}">
                      <a16:colId xmlns:a16="http://schemas.microsoft.com/office/drawing/2014/main" val="1379135064"/>
                    </a:ext>
                  </a:extLst>
                </a:gridCol>
                <a:gridCol w="2499003">
                  <a:extLst>
                    <a:ext uri="{9D8B030D-6E8A-4147-A177-3AD203B41FA5}">
                      <a16:colId xmlns:a16="http://schemas.microsoft.com/office/drawing/2014/main" val="988111482"/>
                    </a:ext>
                  </a:extLst>
                </a:gridCol>
                <a:gridCol w="2834694">
                  <a:extLst>
                    <a:ext uri="{9D8B030D-6E8A-4147-A177-3AD203B41FA5}">
                      <a16:colId xmlns:a16="http://schemas.microsoft.com/office/drawing/2014/main" val="1686910184"/>
                    </a:ext>
                  </a:extLst>
                </a:gridCol>
              </a:tblGrid>
              <a:tr h="278518">
                <a:tc>
                  <a:txBody>
                    <a:bodyPr/>
                    <a:lstStyle/>
                    <a:p>
                      <a:pPr algn="l" rtl="0" fontAlgn="base">
                        <a:lnSpc>
                          <a:spcPts val="1350"/>
                        </a:lnSpc>
                      </a:pP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Generic</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Violent behaviour</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Partner abuse</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Knife crime</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0896536"/>
                  </a:ext>
                </a:extLst>
              </a:tr>
              <a:tr h="833291">
                <a:tc>
                  <a:txBody>
                    <a:bodyPr/>
                    <a:lstStyle/>
                    <a:p>
                      <a:pPr algn="l" rtl="0" fontAlgn="base">
                        <a:lnSpc>
                          <a:spcPts val="1350"/>
                        </a:lnSpc>
                      </a:pPr>
                      <a:r>
                        <a:rPr lang="en-GB" sz="1200" b="1" i="0" dirty="0">
                          <a:solidFill>
                            <a:srgbClr val="000000"/>
                          </a:solidFill>
                          <a:effectLst/>
                          <a:latin typeface="Epilogue Medium" pitchFamily="2" charset="0"/>
                        </a:rPr>
                        <a:t>Example hook</a:t>
                      </a:r>
                      <a:r>
                        <a:rPr lang="en-GB" sz="1200" b="0" i="0" dirty="0">
                          <a:solidFill>
                            <a:srgbClr val="000000"/>
                          </a:solidFill>
                          <a:effectLst/>
                          <a:latin typeface="Epilogue Medium" pitchFamily="2" charset="0"/>
                        </a:rPr>
                        <a:t>  </a:t>
                      </a:r>
                      <a:endParaRPr lang="en-GB" sz="1800" b="0" i="0" dirty="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Worried 💩 is about to kick off?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Is someone being an aggressive W⚓ on the bus?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Is your mate being a 🔔🔚 towards his partner?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 clocked someone with a knife?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7583108"/>
                  </a:ext>
                </a:extLst>
              </a:tr>
              <a:tr h="833291">
                <a:tc>
                  <a:txBody>
                    <a:bodyPr/>
                    <a:lstStyle/>
                    <a:p>
                      <a:pPr algn="l" rtl="0" fontAlgn="base">
                        <a:lnSpc>
                          <a:spcPts val="1350"/>
                        </a:lnSpc>
                      </a:pPr>
                      <a:r>
                        <a:rPr lang="en-GB" sz="1200" b="1" i="0">
                          <a:solidFill>
                            <a:srgbClr val="000000"/>
                          </a:solidFill>
                          <a:effectLst/>
                          <a:latin typeface="Epilogue Medium" pitchFamily="2" charset="0"/>
                        </a:rPr>
                        <a:t>Clock it</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dirty="0">
                          <a:solidFill>
                            <a:srgbClr val="000000"/>
                          </a:solidFill>
                          <a:effectLst/>
                          <a:latin typeface="Epilogue Medium" pitchFamily="2" charset="0"/>
                        </a:rPr>
                        <a:t>If you see unacceptable behaviour, it’s natural to want to look away  </a:t>
                      </a:r>
                      <a:endParaRPr lang="en-GB" sz="1800" b="0" i="0" dirty="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Fight the urge to turn up your headphones and block it out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It’s easy to ignore the signs of domestic abuse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Spotted a knife on someone? It’s easy to pretend you never saw it…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1188871"/>
                  </a:ext>
                </a:extLst>
              </a:tr>
              <a:tr h="1229556">
                <a:tc>
                  <a:txBody>
                    <a:bodyPr/>
                    <a:lstStyle/>
                    <a:p>
                      <a:pPr algn="l" rtl="0" fontAlgn="base">
                        <a:lnSpc>
                          <a:spcPts val="1350"/>
                        </a:lnSpc>
                      </a:pPr>
                      <a:r>
                        <a:rPr lang="en-GB" sz="1200" b="1" i="0">
                          <a:solidFill>
                            <a:srgbClr val="000000"/>
                          </a:solidFill>
                          <a:effectLst/>
                          <a:latin typeface="Epilogue Medium" pitchFamily="2" charset="0"/>
                        </a:rPr>
                        <a:t>Check it</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But taking another look can give you the chance to figure out how to help safely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Assessing the situation will give you time to think about safe ways to stop things escalating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Assessing the situation rather than avoiding it could help you figure out how to help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Taking a second look will help you to figure out the best way to help safely – such as reporting them anonymously to the police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1398311"/>
                  </a:ext>
                </a:extLst>
              </a:tr>
              <a:tr h="1546569">
                <a:tc>
                  <a:txBody>
                    <a:bodyPr/>
                    <a:lstStyle/>
                    <a:p>
                      <a:pPr algn="l" rtl="0" fontAlgn="base">
                        <a:lnSpc>
                          <a:spcPts val="1350"/>
                        </a:lnSpc>
                      </a:pPr>
                      <a:r>
                        <a:rPr lang="en-GB" sz="1200" b="1" i="0">
                          <a:solidFill>
                            <a:srgbClr val="000000"/>
                          </a:solidFill>
                          <a:effectLst/>
                          <a:latin typeface="Epilogue Medium" pitchFamily="2" charset="0"/>
                        </a:rPr>
                        <a:t>Change it</a:t>
                      </a:r>
                      <a:r>
                        <a:rPr lang="en-GB" sz="1200" b="0" i="0">
                          <a:solidFill>
                            <a:srgbClr val="000000"/>
                          </a:solidFill>
                          <a:effectLst/>
                          <a:latin typeface="Epilogue Medium" pitchFamily="2" charset="0"/>
                        </a:rPr>
                        <a: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Act with confidence – you have the power to make a positive difference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A simple positive action like asking someone if they’re okay could be enough to avoid them getting hurt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A simple positive action like asking someone if they’re okay could be enough to avoid them getting hurt  </a:t>
                      </a:r>
                      <a:endParaRPr lang="en-GB" sz="1800" b="0" i="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dirty="0">
                          <a:solidFill>
                            <a:srgbClr val="000000"/>
                          </a:solidFill>
                          <a:effectLst/>
                          <a:latin typeface="Epilogue Medium" pitchFamily="2" charset="0"/>
                        </a:rPr>
                        <a:t>Your actions can help reduce the deadly threat of knife crime  </a:t>
                      </a:r>
                      <a:endParaRPr lang="en-GB" sz="1800" b="0" i="0" dirty="0">
                        <a:effectLst/>
                        <a:latin typeface="Epilogue Medium" pitchFamily="2" charset="0"/>
                      </a:endParaRPr>
                    </a:p>
                  </a:txBody>
                  <a:tcPr marL="40759" marR="40759" marT="20379" marB="203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315544"/>
                  </a:ext>
                </a:extLst>
              </a:tr>
            </a:tbl>
          </a:graphicData>
        </a:graphic>
      </p:graphicFrame>
      <p:sp>
        <p:nvSpPr>
          <p:cNvPr id="5" name="Title 1">
            <a:extLst>
              <a:ext uri="{FF2B5EF4-FFF2-40B4-BE49-F238E27FC236}">
                <a16:creationId xmlns:a16="http://schemas.microsoft.com/office/drawing/2014/main" id="{3805590F-F169-BDA5-39D6-3C1C6EBB554F}"/>
              </a:ext>
            </a:extLst>
          </p:cNvPr>
          <p:cNvSpPr>
            <a:spLocks noGrp="1"/>
          </p:cNvSpPr>
          <p:nvPr>
            <p:ph type="title"/>
          </p:nvPr>
        </p:nvSpPr>
        <p:spPr>
          <a:xfrm>
            <a:off x="156744" y="133951"/>
            <a:ext cx="10515600" cy="875098"/>
          </a:xfrm>
        </p:spPr>
        <p:txBody>
          <a:bodyPr>
            <a:normAutofit/>
          </a:bodyPr>
          <a:lstStyle/>
          <a:p>
            <a:r>
              <a:rPr lang="en-US" sz="3600" b="1" dirty="0">
                <a:solidFill>
                  <a:srgbClr val="141E4C"/>
                </a:solidFill>
                <a:latin typeface="Epilogue ExtraBold" pitchFamily="2" charset="77"/>
              </a:rPr>
              <a:t>Key messages</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259C3695-DEB8-484C-1369-955D017BFE64}"/>
              </a:ext>
            </a:extLst>
          </p:cNvPr>
          <p:cNvSpPr txBox="1"/>
          <p:nvPr/>
        </p:nvSpPr>
        <p:spPr>
          <a:xfrm>
            <a:off x="340995" y="866091"/>
            <a:ext cx="11510009" cy="369332"/>
          </a:xfrm>
          <a:prstGeom prst="rect">
            <a:avLst/>
          </a:prstGeom>
          <a:noFill/>
        </p:spPr>
        <p:txBody>
          <a:bodyPr wrap="square">
            <a:spAutoFit/>
          </a:bodyPr>
          <a:lstStyle/>
          <a:p>
            <a:r>
              <a:rPr lang="en-GB" sz="1800" b="0" i="0" dirty="0">
                <a:solidFill>
                  <a:srgbClr val="000000"/>
                </a:solidFill>
                <a:effectLst/>
                <a:latin typeface="Aptos" panose="020B0004020202020204" pitchFamily="34" charset="0"/>
              </a:rPr>
              <a:t>General examples (suited for older teens / young adults) - long copy (best for use in animations) </a:t>
            </a:r>
            <a:endParaRPr lang="en-GB" sz="1500" dirty="0"/>
          </a:p>
        </p:txBody>
      </p:sp>
    </p:spTree>
    <p:extLst>
      <p:ext uri="{BB962C8B-B14F-4D97-AF65-F5344CB8AC3E}">
        <p14:creationId xmlns:p14="http://schemas.microsoft.com/office/powerpoint/2010/main" val="3033407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D55196-4E28-786F-2B28-AD2734E92DA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7F6D334-66C5-3F97-E22C-236B1835D44C}"/>
              </a:ext>
            </a:extLst>
          </p:cNvPr>
          <p:cNvSpPr>
            <a:spLocks noGrp="1"/>
          </p:cNvSpPr>
          <p:nvPr>
            <p:ph type="title"/>
          </p:nvPr>
        </p:nvSpPr>
        <p:spPr>
          <a:xfrm>
            <a:off x="156744" y="133951"/>
            <a:ext cx="10515600" cy="875098"/>
          </a:xfrm>
        </p:spPr>
        <p:txBody>
          <a:bodyPr>
            <a:normAutofit/>
          </a:bodyPr>
          <a:lstStyle/>
          <a:p>
            <a:r>
              <a:rPr lang="en-US" sz="3600" b="1" dirty="0">
                <a:solidFill>
                  <a:srgbClr val="141E4C"/>
                </a:solidFill>
                <a:latin typeface="Epilogue ExtraBold" pitchFamily="2" charset="77"/>
              </a:rPr>
              <a:t>Key messages</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7CC52FC4-E224-2891-69C9-4E91A8A8BBFB}"/>
              </a:ext>
            </a:extLst>
          </p:cNvPr>
          <p:cNvSpPr txBox="1"/>
          <p:nvPr/>
        </p:nvSpPr>
        <p:spPr>
          <a:xfrm>
            <a:off x="340995" y="866091"/>
            <a:ext cx="11510009" cy="369332"/>
          </a:xfrm>
          <a:prstGeom prst="rect">
            <a:avLst/>
          </a:prstGeom>
          <a:noFill/>
        </p:spPr>
        <p:txBody>
          <a:bodyPr wrap="square">
            <a:spAutoFit/>
          </a:bodyPr>
          <a:lstStyle/>
          <a:p>
            <a:r>
              <a:rPr lang="en-GB" sz="1800" b="0" i="0" dirty="0">
                <a:solidFill>
                  <a:srgbClr val="000000"/>
                </a:solidFill>
                <a:effectLst/>
                <a:latin typeface="Aptos" panose="020B0004020202020204" pitchFamily="34" charset="0"/>
              </a:rPr>
              <a:t>General examples (suited for older teens / young adults) - short copy (best for use on posters or other static assets) </a:t>
            </a:r>
            <a:endParaRPr lang="en-GB" sz="1500" dirty="0"/>
          </a:p>
        </p:txBody>
      </p:sp>
      <p:graphicFrame>
        <p:nvGraphicFramePr>
          <p:cNvPr id="7" name="Table 6">
            <a:extLst>
              <a:ext uri="{FF2B5EF4-FFF2-40B4-BE49-F238E27FC236}">
                <a16:creationId xmlns:a16="http://schemas.microsoft.com/office/drawing/2014/main" id="{5CA8066B-4CA4-3A77-5921-4AEBA7B1A1B5}"/>
              </a:ext>
            </a:extLst>
          </p:cNvPr>
          <p:cNvGraphicFramePr>
            <a:graphicFrameLocks noGrp="1"/>
          </p:cNvGraphicFramePr>
          <p:nvPr/>
        </p:nvGraphicFramePr>
        <p:xfrm>
          <a:off x="988741" y="1635712"/>
          <a:ext cx="10214516" cy="4721225"/>
        </p:xfrm>
        <a:graphic>
          <a:graphicData uri="http://schemas.openxmlformats.org/drawingml/2006/table">
            <a:tbl>
              <a:tblPr/>
              <a:tblGrid>
                <a:gridCol w="1602945">
                  <a:extLst>
                    <a:ext uri="{9D8B030D-6E8A-4147-A177-3AD203B41FA5}">
                      <a16:colId xmlns:a16="http://schemas.microsoft.com/office/drawing/2014/main" val="3402904495"/>
                    </a:ext>
                  </a:extLst>
                </a:gridCol>
                <a:gridCol w="1892840">
                  <a:extLst>
                    <a:ext uri="{9D8B030D-6E8A-4147-A177-3AD203B41FA5}">
                      <a16:colId xmlns:a16="http://schemas.microsoft.com/office/drawing/2014/main" val="470043334"/>
                    </a:ext>
                  </a:extLst>
                </a:gridCol>
                <a:gridCol w="1841683">
                  <a:extLst>
                    <a:ext uri="{9D8B030D-6E8A-4147-A177-3AD203B41FA5}">
                      <a16:colId xmlns:a16="http://schemas.microsoft.com/office/drawing/2014/main" val="3317005250"/>
                    </a:ext>
                  </a:extLst>
                </a:gridCol>
                <a:gridCol w="2285052">
                  <a:extLst>
                    <a:ext uri="{9D8B030D-6E8A-4147-A177-3AD203B41FA5}">
                      <a16:colId xmlns:a16="http://schemas.microsoft.com/office/drawing/2014/main" val="489860804"/>
                    </a:ext>
                  </a:extLst>
                </a:gridCol>
                <a:gridCol w="2591996">
                  <a:extLst>
                    <a:ext uri="{9D8B030D-6E8A-4147-A177-3AD203B41FA5}">
                      <a16:colId xmlns:a16="http://schemas.microsoft.com/office/drawing/2014/main" val="4049072751"/>
                    </a:ext>
                  </a:extLst>
                </a:gridCol>
              </a:tblGrid>
              <a:tr h="389739">
                <a:tc>
                  <a:txBody>
                    <a:bodyPr/>
                    <a:lstStyle/>
                    <a:p>
                      <a:pPr algn="l" rtl="0" fontAlgn="base">
                        <a:lnSpc>
                          <a:spcPts val="1350"/>
                        </a:lnSpc>
                      </a:pPr>
                      <a:r>
                        <a:rPr lang="en-GB" sz="1200" b="0" i="0" dirty="0">
                          <a:solidFill>
                            <a:srgbClr val="000000"/>
                          </a:solidFill>
                          <a:effectLst/>
                          <a:latin typeface="Epilogue Medium" pitchFamily="2" charset="0"/>
                        </a:rPr>
                        <a:t> </a:t>
                      </a: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Generic</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Violent behaviour</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Partner abuse</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1" i="0">
                          <a:solidFill>
                            <a:srgbClr val="000000"/>
                          </a:solidFill>
                          <a:effectLst/>
                          <a:latin typeface="Epilogue Medium" pitchFamily="2" charset="0"/>
                        </a:rPr>
                        <a:t>Knife crime</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6938206"/>
                  </a:ext>
                </a:extLst>
              </a:tr>
              <a:tr h="1276949">
                <a:tc>
                  <a:txBody>
                    <a:bodyPr/>
                    <a:lstStyle/>
                    <a:p>
                      <a:pPr algn="l" rtl="0" fontAlgn="base">
                        <a:lnSpc>
                          <a:spcPts val="1350"/>
                        </a:lnSpc>
                      </a:pPr>
                      <a:r>
                        <a:rPr lang="en-GB" sz="1200" b="1" i="0">
                          <a:solidFill>
                            <a:srgbClr val="000000"/>
                          </a:solidFill>
                          <a:effectLst/>
                          <a:latin typeface="Epilogue Medium" pitchFamily="2" charset="0"/>
                        </a:rPr>
                        <a:t>Example hook</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Worried 💩 is about to kick off?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Is someone being an aggressive W⚓ on the bus? </a:t>
                      </a:r>
                      <a:endParaRPr lang="en-GB" sz="1200" b="0" i="0">
                        <a:effectLst/>
                        <a:latin typeface="Epilogue Medium" pitchFamily="2" charset="0"/>
                      </a:endParaRPr>
                    </a:p>
                    <a:p>
                      <a:pPr algn="l" rtl="0" fontAlgn="base">
                        <a:lnSpc>
                          <a:spcPts val="135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Is your mate being a 🔔🔚 towards his partner?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 clocked someone with a knife?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3209106"/>
                  </a:ext>
                </a:extLst>
              </a:tr>
              <a:tr h="944245">
                <a:tc>
                  <a:txBody>
                    <a:bodyPr/>
                    <a:lstStyle/>
                    <a:p>
                      <a:pPr algn="l" rtl="0" fontAlgn="base">
                        <a:lnSpc>
                          <a:spcPts val="1350"/>
                        </a:lnSpc>
                      </a:pPr>
                      <a:r>
                        <a:rPr lang="en-GB" sz="1200" b="1" i="0">
                          <a:solidFill>
                            <a:srgbClr val="000000"/>
                          </a:solidFill>
                          <a:effectLst/>
                          <a:latin typeface="Epilogue Medium" pitchFamily="2" charset="0"/>
                        </a:rPr>
                        <a:t>Clock it</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dirty="0">
                          <a:solidFill>
                            <a:srgbClr val="000000"/>
                          </a:solidFill>
                          <a:effectLst/>
                          <a:latin typeface="Epilogue Medium" pitchFamily="2" charset="0"/>
                        </a:rPr>
                        <a:t>It's natural to want to avoid aggressive situations </a:t>
                      </a:r>
                      <a:endParaRPr lang="en-GB" sz="1200" b="0" i="0" dirty="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Take another look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It’s easy to ignore the signs of domestic abuse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It’s easy to pretend you never saw it…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4312504"/>
                  </a:ext>
                </a:extLst>
              </a:tr>
              <a:tr h="1055146">
                <a:tc>
                  <a:txBody>
                    <a:bodyPr/>
                    <a:lstStyle/>
                    <a:p>
                      <a:pPr algn="l" rtl="0" fontAlgn="base">
                        <a:lnSpc>
                          <a:spcPts val="1350"/>
                        </a:lnSpc>
                      </a:pPr>
                      <a:r>
                        <a:rPr lang="en-GB" sz="1200" b="1" i="0">
                          <a:solidFill>
                            <a:srgbClr val="000000"/>
                          </a:solidFill>
                          <a:effectLst/>
                          <a:latin typeface="Epilogue Medium" pitchFamily="2" charset="0"/>
                        </a:rPr>
                        <a:t>Check it</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But looking again helps you decide how to help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Give yourself a chance to decide how to help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Taking a proper look at the situation lets you figure out how to help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Taking a second look will help you to figure out the best way to help safely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914260"/>
                  </a:ext>
                </a:extLst>
              </a:tr>
              <a:tr h="1055146">
                <a:tc>
                  <a:txBody>
                    <a:bodyPr/>
                    <a:lstStyle/>
                    <a:p>
                      <a:pPr algn="l" rtl="0" fontAlgn="base">
                        <a:lnSpc>
                          <a:spcPts val="1350"/>
                        </a:lnSpc>
                      </a:pPr>
                      <a:r>
                        <a:rPr lang="en-GB" sz="1200" b="1" i="0">
                          <a:solidFill>
                            <a:srgbClr val="000000"/>
                          </a:solidFill>
                          <a:effectLst/>
                          <a:latin typeface="Epilogue Medium" pitchFamily="2" charset="0"/>
                        </a:rPr>
                        <a:t>Change it</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You have the power to make a positive difference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Your words and actions can make a difference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a:solidFill>
                            <a:srgbClr val="000000"/>
                          </a:solidFill>
                          <a:effectLst/>
                          <a:latin typeface="Epilogue Medium" pitchFamily="2" charset="0"/>
                        </a:rPr>
                        <a:t>Your words and actions can make a difference </a:t>
                      </a:r>
                      <a:endParaRPr lang="en-GB" sz="1200" b="0" i="0">
                        <a:effectLst/>
                        <a:latin typeface="Epilogue Medium" pitchFamily="2" charset="0"/>
                      </a:endParaRPr>
                    </a:p>
                    <a:p>
                      <a:pPr algn="l" rtl="0" fontAlgn="base">
                        <a:lnSpc>
                          <a:spcPts val="135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350"/>
                        </a:lnSpc>
                      </a:pPr>
                      <a:r>
                        <a:rPr lang="en-GB" sz="1200" b="0" i="0" dirty="0">
                          <a:solidFill>
                            <a:srgbClr val="000000"/>
                          </a:solidFill>
                          <a:effectLst/>
                          <a:latin typeface="Epilogue Medium" pitchFamily="2" charset="0"/>
                        </a:rPr>
                        <a:t>Your words and actions could save a life </a:t>
                      </a:r>
                      <a:endParaRPr lang="en-GB" sz="1200" b="0" i="0" dirty="0">
                        <a:effectLst/>
                        <a:latin typeface="Epilogue Medium" pitchFamily="2" charset="0"/>
                      </a:endParaRPr>
                    </a:p>
                  </a:txBody>
                  <a:tcPr marL="57035" marR="57035" marT="28517" marB="285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7926992"/>
                  </a:ext>
                </a:extLst>
              </a:tr>
            </a:tbl>
          </a:graphicData>
        </a:graphic>
      </p:graphicFrame>
    </p:spTree>
    <p:extLst>
      <p:ext uri="{BB962C8B-B14F-4D97-AF65-F5344CB8AC3E}">
        <p14:creationId xmlns:p14="http://schemas.microsoft.com/office/powerpoint/2010/main" val="369488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ABD15A-BCB6-4C47-E913-ACF053BE6F5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157EE4B-CAF5-8D4F-F3DB-8707425F04DB}"/>
              </a:ext>
            </a:extLst>
          </p:cNvPr>
          <p:cNvSpPr>
            <a:spLocks noGrp="1"/>
          </p:cNvSpPr>
          <p:nvPr>
            <p:ph type="title"/>
          </p:nvPr>
        </p:nvSpPr>
        <p:spPr>
          <a:xfrm>
            <a:off x="156744" y="133951"/>
            <a:ext cx="10515600" cy="875098"/>
          </a:xfrm>
        </p:spPr>
        <p:txBody>
          <a:bodyPr>
            <a:normAutofit/>
          </a:bodyPr>
          <a:lstStyle/>
          <a:p>
            <a:r>
              <a:rPr lang="en-US" sz="3600" b="1" dirty="0">
                <a:solidFill>
                  <a:srgbClr val="141E4C"/>
                </a:solidFill>
                <a:latin typeface="Epilogue ExtraBold" pitchFamily="2" charset="77"/>
              </a:rPr>
              <a:t>Key messages</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B93F03D9-7460-3237-0666-40A24861CB7C}"/>
              </a:ext>
            </a:extLst>
          </p:cNvPr>
          <p:cNvSpPr txBox="1"/>
          <p:nvPr/>
        </p:nvSpPr>
        <p:spPr>
          <a:xfrm>
            <a:off x="340994" y="1009049"/>
            <a:ext cx="11510009" cy="369332"/>
          </a:xfrm>
          <a:prstGeom prst="rect">
            <a:avLst/>
          </a:prstGeom>
          <a:noFill/>
        </p:spPr>
        <p:txBody>
          <a:bodyPr wrap="square">
            <a:spAutoFit/>
          </a:bodyPr>
          <a:lstStyle/>
          <a:p>
            <a:r>
              <a:rPr lang="en-GB" sz="1800" b="0" i="0" dirty="0">
                <a:solidFill>
                  <a:srgbClr val="000000"/>
                </a:solidFill>
                <a:effectLst/>
                <a:latin typeface="Aptos" panose="020B0004020202020204" pitchFamily="34" charset="0"/>
              </a:rPr>
              <a:t>Teenager scenarios - long copy (best for use in animations) </a:t>
            </a:r>
            <a:endParaRPr lang="en-GB" sz="1500" dirty="0"/>
          </a:p>
        </p:txBody>
      </p:sp>
      <p:graphicFrame>
        <p:nvGraphicFramePr>
          <p:cNvPr id="2" name="Table 1">
            <a:extLst>
              <a:ext uri="{FF2B5EF4-FFF2-40B4-BE49-F238E27FC236}">
                <a16:creationId xmlns:a16="http://schemas.microsoft.com/office/drawing/2014/main" id="{E7AC9AB3-DB29-E4A0-5392-F54A6C99BC22}"/>
              </a:ext>
            </a:extLst>
          </p:cNvPr>
          <p:cNvGraphicFramePr>
            <a:graphicFrameLocks noGrp="1"/>
          </p:cNvGraphicFramePr>
          <p:nvPr/>
        </p:nvGraphicFramePr>
        <p:xfrm>
          <a:off x="713363" y="1447345"/>
          <a:ext cx="11137640" cy="5276704"/>
        </p:xfrm>
        <a:graphic>
          <a:graphicData uri="http://schemas.openxmlformats.org/drawingml/2006/table">
            <a:tbl>
              <a:tblPr/>
              <a:tblGrid>
                <a:gridCol w="1138017">
                  <a:extLst>
                    <a:ext uri="{9D8B030D-6E8A-4147-A177-3AD203B41FA5}">
                      <a16:colId xmlns:a16="http://schemas.microsoft.com/office/drawing/2014/main" val="1119028828"/>
                    </a:ext>
                  </a:extLst>
                </a:gridCol>
                <a:gridCol w="1138017">
                  <a:extLst>
                    <a:ext uri="{9D8B030D-6E8A-4147-A177-3AD203B41FA5}">
                      <a16:colId xmlns:a16="http://schemas.microsoft.com/office/drawing/2014/main" val="1590883169"/>
                    </a:ext>
                  </a:extLst>
                </a:gridCol>
                <a:gridCol w="1138017">
                  <a:extLst>
                    <a:ext uri="{9D8B030D-6E8A-4147-A177-3AD203B41FA5}">
                      <a16:colId xmlns:a16="http://schemas.microsoft.com/office/drawing/2014/main" val="1233344046"/>
                    </a:ext>
                  </a:extLst>
                </a:gridCol>
                <a:gridCol w="1884257">
                  <a:extLst>
                    <a:ext uri="{9D8B030D-6E8A-4147-A177-3AD203B41FA5}">
                      <a16:colId xmlns:a16="http://schemas.microsoft.com/office/drawing/2014/main" val="3682726097"/>
                    </a:ext>
                  </a:extLst>
                </a:gridCol>
                <a:gridCol w="1884257">
                  <a:extLst>
                    <a:ext uri="{9D8B030D-6E8A-4147-A177-3AD203B41FA5}">
                      <a16:colId xmlns:a16="http://schemas.microsoft.com/office/drawing/2014/main" val="3417505522"/>
                    </a:ext>
                  </a:extLst>
                </a:gridCol>
                <a:gridCol w="2070818">
                  <a:extLst>
                    <a:ext uri="{9D8B030D-6E8A-4147-A177-3AD203B41FA5}">
                      <a16:colId xmlns:a16="http://schemas.microsoft.com/office/drawing/2014/main" val="1962120531"/>
                    </a:ext>
                  </a:extLst>
                </a:gridCol>
                <a:gridCol w="1884257">
                  <a:extLst>
                    <a:ext uri="{9D8B030D-6E8A-4147-A177-3AD203B41FA5}">
                      <a16:colId xmlns:a16="http://schemas.microsoft.com/office/drawing/2014/main" val="3786562039"/>
                    </a:ext>
                  </a:extLst>
                </a:gridCol>
              </a:tblGrid>
              <a:tr h="269856">
                <a:tc>
                  <a:txBody>
                    <a:bodyPr/>
                    <a:lstStyle/>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Generic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Friendships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Bullying  </a:t>
                      </a:r>
                      <a:endParaRPr lang="en-GB" sz="1200" b="0" i="0" dirty="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Weapons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Relationships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Violence/abuse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7801050"/>
                  </a:ext>
                </a:extLst>
              </a:tr>
              <a:tr h="1112842">
                <a:tc>
                  <a:txBody>
                    <a:bodyPr/>
                    <a:lstStyle/>
                    <a:p>
                      <a:pPr algn="l" rtl="0" fontAlgn="base">
                        <a:lnSpc>
                          <a:spcPct val="100000"/>
                        </a:lnSpc>
                      </a:pPr>
                      <a:r>
                        <a:rPr lang="en-GB" sz="1200" b="0" i="0">
                          <a:solidFill>
                            <a:srgbClr val="000000"/>
                          </a:solidFill>
                          <a:effectLst/>
                          <a:latin typeface="Epilogue Medium" pitchFamily="2" charset="0"/>
                        </a:rPr>
                        <a:t>Example hook 1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Clocked someone’s about to get hurt?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Does your friendship group look like 🙂🙂🙂🙂😥?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👀spotted someone being bullied?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👀spotted someone carrying a knife?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👀something off with your friend’s relationship?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Seen someone at school getting 🤬 or 🥊? </a:t>
                      </a:r>
                      <a:endParaRPr lang="en-GB" sz="1200" b="0" i="0" dirty="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991528"/>
                  </a:ext>
                </a:extLst>
              </a:tr>
              <a:tr h="902872">
                <a:tc>
                  <a:txBody>
                    <a:bodyPr/>
                    <a:lstStyle/>
                    <a:p>
                      <a:pPr algn="l" rtl="0" fontAlgn="base">
                        <a:lnSpc>
                          <a:spcPct val="100000"/>
                        </a:lnSpc>
                      </a:pPr>
                      <a:r>
                        <a:rPr lang="en-GB" sz="1200" b="0" i="0" dirty="0">
                          <a:solidFill>
                            <a:srgbClr val="000000"/>
                          </a:solidFill>
                          <a:effectLst/>
                          <a:latin typeface="Epilogue Medium" pitchFamily="2" charset="0"/>
                        </a:rPr>
                        <a:t>Clock it  </a:t>
                      </a:r>
                      <a:endParaRPr lang="en-GB" sz="1200" b="0" i="0" dirty="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We all want to stay away from violence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easy to ignore someone getting picked on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If you see someone being bullied, it’s natural to want to avoid the situation </a:t>
                      </a:r>
                      <a:endParaRPr lang="en-GB" sz="1200" b="0" i="0" dirty="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natural to want to try and stay out of dangerous situations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easy to ignore the signs of an abusive relationship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natural to try and ignore unacceptable behaviour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8940028"/>
                  </a:ext>
                </a:extLst>
              </a:tr>
              <a:tr h="1322812">
                <a:tc>
                  <a:txBody>
                    <a:bodyPr/>
                    <a:lstStyle/>
                    <a:p>
                      <a:pPr algn="l" rtl="0" fontAlgn="base">
                        <a:lnSpc>
                          <a:spcPct val="100000"/>
                        </a:lnSpc>
                      </a:pPr>
                      <a:r>
                        <a:rPr lang="en-GB" sz="1200" b="0" i="0">
                          <a:solidFill>
                            <a:srgbClr val="000000"/>
                          </a:solidFill>
                          <a:effectLst/>
                          <a:latin typeface="Epilogue Medium" pitchFamily="2" charset="0"/>
                        </a:rPr>
                        <a:t>Check it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But taking another look could help you to figure out how to help safely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But thinking about the situation could help you figure out how to help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But taking another look could give you the chance to figure out how to help them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But thinking about what you’ve heard could help you figure out how to help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But thinking about the situation could help you figure out how to help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But taking another look could help you to figure out how to help safely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6368996"/>
                  </a:ext>
                </a:extLst>
              </a:tr>
              <a:tr h="1112842">
                <a:tc>
                  <a:txBody>
                    <a:bodyPr/>
                    <a:lstStyle/>
                    <a:p>
                      <a:pPr algn="l" rtl="0" fontAlgn="base">
                        <a:lnSpc>
                          <a:spcPct val="100000"/>
                        </a:lnSpc>
                      </a:pPr>
                      <a:r>
                        <a:rPr lang="en-GB" sz="1200" b="0" i="0">
                          <a:solidFill>
                            <a:srgbClr val="000000"/>
                          </a:solidFill>
                          <a:effectLst/>
                          <a:latin typeface="Epilogue Medium" pitchFamily="2" charset="0"/>
                        </a:rPr>
                        <a:t>Change it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Telling an adult you trust might stop someone getting hurt </a:t>
                      </a:r>
                      <a:endParaRPr lang="en-GB" sz="1200" b="0" i="0" dirty="0">
                        <a:effectLst/>
                        <a:latin typeface="Epilogue Medium" pitchFamily="2" charset="0"/>
                      </a:endParaRPr>
                    </a:p>
                    <a:p>
                      <a:pPr algn="l" rtl="0" fontAlgn="base">
                        <a:lnSpc>
                          <a:spcPct val="100000"/>
                        </a:lnSpc>
                      </a:pPr>
                      <a:r>
                        <a:rPr lang="en-GB" sz="1200" b="0" i="0" dirty="0">
                          <a:solidFill>
                            <a:srgbClr val="000000"/>
                          </a:solidFill>
                          <a:effectLst/>
                          <a:latin typeface="Epilogue Medium" pitchFamily="2" charset="0"/>
                        </a:rPr>
                        <a:t> </a:t>
                      </a:r>
                      <a:endParaRPr lang="en-GB" sz="1200" b="0" i="0" dirty="0">
                        <a:effectLst/>
                        <a:latin typeface="Epilogue Medium" pitchFamily="2" charset="0"/>
                      </a:endParaRPr>
                    </a:p>
                  </a:txBody>
                  <a:tcPr marL="62991" marR="62991" marT="31496" marB="314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627087"/>
                  </a:ext>
                </a:extLst>
              </a:tr>
            </a:tbl>
          </a:graphicData>
        </a:graphic>
      </p:graphicFrame>
    </p:spTree>
    <p:extLst>
      <p:ext uri="{BB962C8B-B14F-4D97-AF65-F5344CB8AC3E}">
        <p14:creationId xmlns:p14="http://schemas.microsoft.com/office/powerpoint/2010/main" val="358583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9070580-D117-A127-917A-50862686E942}"/>
              </a:ext>
            </a:extLst>
          </p:cNvPr>
          <p:cNvSpPr>
            <a:spLocks noGrp="1"/>
          </p:cNvSpPr>
          <p:nvPr>
            <p:ph type="title"/>
          </p:nvPr>
        </p:nvSpPr>
        <p:spPr>
          <a:xfrm>
            <a:off x="443565" y="348685"/>
            <a:ext cx="9515016" cy="875098"/>
          </a:xfrm>
        </p:spPr>
        <p:txBody>
          <a:bodyPr>
            <a:normAutofit/>
          </a:bodyPr>
          <a:lstStyle/>
          <a:p>
            <a:r>
              <a:rPr lang="en-GB" sz="4400" b="1" dirty="0">
                <a:solidFill>
                  <a:srgbClr val="141E4C"/>
                </a:solidFill>
                <a:latin typeface="Epilogue Black" pitchFamily="2" charset="77"/>
              </a:rPr>
              <a:t>How to use this Toolkit</a:t>
            </a:r>
            <a:endParaRPr lang="en-GB" dirty="0">
              <a:solidFill>
                <a:srgbClr val="141E4C"/>
              </a:solidFill>
            </a:endParaRPr>
          </a:p>
        </p:txBody>
      </p:sp>
      <p:sp>
        <p:nvSpPr>
          <p:cNvPr id="10" name="Text Placeholder 9">
            <a:extLst>
              <a:ext uri="{FF2B5EF4-FFF2-40B4-BE49-F238E27FC236}">
                <a16:creationId xmlns:a16="http://schemas.microsoft.com/office/drawing/2014/main" id="{ADE461AE-6423-826D-A911-4CCA58353972}"/>
              </a:ext>
            </a:extLst>
          </p:cNvPr>
          <p:cNvSpPr>
            <a:spLocks noGrp="1"/>
          </p:cNvSpPr>
          <p:nvPr>
            <p:ph idx="1"/>
          </p:nvPr>
        </p:nvSpPr>
        <p:spPr>
          <a:xfrm>
            <a:off x="443565" y="1432073"/>
            <a:ext cx="10515600" cy="4720740"/>
          </a:xfrm>
        </p:spPr>
        <p:txBody>
          <a:bodyPr vert="horz" lIns="91440" tIns="45720" rIns="91440" bIns="45720" rtlCol="0" anchor="t">
            <a:normAutofit/>
          </a:bodyPr>
          <a:lstStyle/>
          <a:p>
            <a:r>
              <a:rPr lang="en-US" sz="2400" dirty="0">
                <a:latin typeface="Helvetica" pitchFamily="2" charset="0"/>
                <a:cs typeface="Arial"/>
              </a:rPr>
              <a:t>This toolkit includes:</a:t>
            </a:r>
          </a:p>
          <a:p>
            <a:pPr marL="0" indent="0">
              <a:buNone/>
            </a:pPr>
            <a:endParaRPr lang="en-US" sz="2400" dirty="0">
              <a:latin typeface="Helvetica" pitchFamily="2" charset="0"/>
              <a:cs typeface="Arial"/>
            </a:endParaRPr>
          </a:p>
          <a:p>
            <a:pPr lvl="1">
              <a:buFont typeface="Courier New" panose="020B0604020202020204" pitchFamily="34" charset="0"/>
              <a:buChar char="o"/>
            </a:pPr>
            <a:r>
              <a:rPr lang="en-US" sz="2400" dirty="0">
                <a:latin typeface="Helvetica"/>
                <a:cs typeface="Arial"/>
              </a:rPr>
              <a:t>Introduction to Clock it, Check it, Change it</a:t>
            </a:r>
          </a:p>
          <a:p>
            <a:pPr lvl="1">
              <a:buFont typeface="Courier New" panose="020B0604020202020204" pitchFamily="34" charset="0"/>
              <a:buChar char="o"/>
            </a:pPr>
            <a:r>
              <a:rPr lang="en-US" sz="2400" dirty="0">
                <a:latin typeface="Helvetica"/>
                <a:cs typeface="Arial"/>
              </a:rPr>
              <a:t>Guidance for re-creating messages</a:t>
            </a:r>
            <a:endParaRPr lang="en-US" dirty="0"/>
          </a:p>
          <a:p>
            <a:pPr lvl="1">
              <a:buFont typeface="Courier New" panose="020B0604020202020204" pitchFamily="34" charset="0"/>
              <a:buChar char="o"/>
            </a:pPr>
            <a:r>
              <a:rPr lang="en-US" sz="2400" dirty="0">
                <a:latin typeface="Helvetica"/>
                <a:cs typeface="Arial"/>
              </a:rPr>
              <a:t>Key messages</a:t>
            </a:r>
          </a:p>
          <a:p>
            <a:pPr lvl="1">
              <a:buFont typeface="Courier New" panose="020B0604020202020204" pitchFamily="34" charset="0"/>
              <a:buChar char="o"/>
            </a:pPr>
            <a:r>
              <a:rPr lang="en-US" sz="2400" dirty="0">
                <a:latin typeface="Helvetica"/>
                <a:cs typeface="Arial"/>
              </a:rPr>
              <a:t>Links to assets </a:t>
            </a:r>
            <a:endParaRPr lang="en-US" dirty="0">
              <a:latin typeface="Helvetica"/>
            </a:endParaRPr>
          </a:p>
          <a:p>
            <a:pPr lvl="1">
              <a:buFont typeface="Courier New" panose="020B0604020202020204" pitchFamily="34" charset="0"/>
              <a:buChar char="o"/>
            </a:pPr>
            <a:r>
              <a:rPr lang="en-US" sz="2400" dirty="0">
                <a:latin typeface="Helvetica"/>
                <a:cs typeface="Arial"/>
              </a:rPr>
              <a:t>Asset samples and sizing</a:t>
            </a:r>
          </a:p>
          <a:p>
            <a:endParaRPr lang="en-US" sz="2400" dirty="0">
              <a:latin typeface="Helvetica" pitchFamily="2" charset="0"/>
              <a:cs typeface="Helvetica" pitchFamily="2" charset="0"/>
            </a:endParaRPr>
          </a:p>
          <a:p>
            <a:r>
              <a:rPr lang="en-US" sz="2400" dirty="0">
                <a:latin typeface="Helvetica"/>
                <a:cs typeface="Helvetica"/>
              </a:rPr>
              <a:t>If you have any questions, please contact </a:t>
            </a:r>
            <a:r>
              <a:rPr lang="en-US" sz="2400" dirty="0" err="1">
                <a:latin typeface="Helvetica"/>
                <a:cs typeface="Helvetica"/>
              </a:rPr>
              <a:t>gary</a:t>
            </a:r>
            <a:endParaRPr lang="en-US" sz="2400" dirty="0" err="1">
              <a:latin typeface="Helvetica" pitchFamily="2" charset="0"/>
              <a:cs typeface="Helvetica" pitchFamily="2" charset="0"/>
            </a:endParaRPr>
          </a:p>
        </p:txBody>
      </p:sp>
    </p:spTree>
    <p:extLst>
      <p:ext uri="{BB962C8B-B14F-4D97-AF65-F5344CB8AC3E}">
        <p14:creationId xmlns:p14="http://schemas.microsoft.com/office/powerpoint/2010/main" val="3793632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3B2D3D-C72C-3DDB-FB61-D1AFE4BF614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4234592-A1C4-0A85-8416-F1CC6E2B607C}"/>
              </a:ext>
            </a:extLst>
          </p:cNvPr>
          <p:cNvSpPr>
            <a:spLocks noGrp="1"/>
          </p:cNvSpPr>
          <p:nvPr>
            <p:ph type="title"/>
          </p:nvPr>
        </p:nvSpPr>
        <p:spPr>
          <a:xfrm>
            <a:off x="156744" y="133951"/>
            <a:ext cx="10515600" cy="875098"/>
          </a:xfrm>
        </p:spPr>
        <p:txBody>
          <a:bodyPr>
            <a:normAutofit/>
          </a:bodyPr>
          <a:lstStyle/>
          <a:p>
            <a:r>
              <a:rPr lang="en-US" sz="3600" b="1" dirty="0">
                <a:solidFill>
                  <a:srgbClr val="141E4C"/>
                </a:solidFill>
                <a:latin typeface="Epilogue ExtraBold" pitchFamily="2" charset="77"/>
              </a:rPr>
              <a:t>Key messages</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4CA8285F-EDBB-00A7-471A-6284E3403A7D}"/>
              </a:ext>
            </a:extLst>
          </p:cNvPr>
          <p:cNvSpPr txBox="1"/>
          <p:nvPr/>
        </p:nvSpPr>
        <p:spPr>
          <a:xfrm>
            <a:off x="340994" y="1009049"/>
            <a:ext cx="11510009" cy="369332"/>
          </a:xfrm>
          <a:prstGeom prst="rect">
            <a:avLst/>
          </a:prstGeom>
          <a:noFill/>
        </p:spPr>
        <p:txBody>
          <a:bodyPr wrap="square">
            <a:spAutoFit/>
          </a:bodyPr>
          <a:lstStyle/>
          <a:p>
            <a:r>
              <a:rPr lang="en-GB" sz="1800" b="0" i="0" dirty="0">
                <a:solidFill>
                  <a:srgbClr val="000000"/>
                </a:solidFill>
                <a:effectLst/>
                <a:latin typeface="Calibri" panose="020F0502020204030204" pitchFamily="34" charset="0"/>
              </a:rPr>
              <a:t>Teenager scenarios – short copy (best for use on posters) </a:t>
            </a:r>
            <a:endParaRPr lang="en-GB" sz="1500" dirty="0"/>
          </a:p>
        </p:txBody>
      </p:sp>
      <p:graphicFrame>
        <p:nvGraphicFramePr>
          <p:cNvPr id="3" name="Table 2">
            <a:extLst>
              <a:ext uri="{FF2B5EF4-FFF2-40B4-BE49-F238E27FC236}">
                <a16:creationId xmlns:a16="http://schemas.microsoft.com/office/drawing/2014/main" id="{67279A23-9231-E66D-DD74-D51924E2FA73}"/>
              </a:ext>
            </a:extLst>
          </p:cNvPr>
          <p:cNvGraphicFramePr>
            <a:graphicFrameLocks noGrp="1"/>
          </p:cNvGraphicFramePr>
          <p:nvPr/>
        </p:nvGraphicFramePr>
        <p:xfrm>
          <a:off x="543334" y="1894468"/>
          <a:ext cx="11307669" cy="4829581"/>
        </p:xfrm>
        <a:graphic>
          <a:graphicData uri="http://schemas.openxmlformats.org/drawingml/2006/table">
            <a:tbl>
              <a:tblPr/>
              <a:tblGrid>
                <a:gridCol w="1134550">
                  <a:extLst>
                    <a:ext uri="{9D8B030D-6E8A-4147-A177-3AD203B41FA5}">
                      <a16:colId xmlns:a16="http://schemas.microsoft.com/office/drawing/2014/main" val="4060123686"/>
                    </a:ext>
                  </a:extLst>
                </a:gridCol>
                <a:gridCol w="1172367">
                  <a:extLst>
                    <a:ext uri="{9D8B030D-6E8A-4147-A177-3AD203B41FA5}">
                      <a16:colId xmlns:a16="http://schemas.microsoft.com/office/drawing/2014/main" val="1928404799"/>
                    </a:ext>
                  </a:extLst>
                </a:gridCol>
                <a:gridCol w="1588369">
                  <a:extLst>
                    <a:ext uri="{9D8B030D-6E8A-4147-A177-3AD203B41FA5}">
                      <a16:colId xmlns:a16="http://schemas.microsoft.com/office/drawing/2014/main" val="2969089772"/>
                    </a:ext>
                  </a:extLst>
                </a:gridCol>
                <a:gridCol w="1796369">
                  <a:extLst>
                    <a:ext uri="{9D8B030D-6E8A-4147-A177-3AD203B41FA5}">
                      <a16:colId xmlns:a16="http://schemas.microsoft.com/office/drawing/2014/main" val="731531547"/>
                    </a:ext>
                  </a:extLst>
                </a:gridCol>
                <a:gridCol w="1796369">
                  <a:extLst>
                    <a:ext uri="{9D8B030D-6E8A-4147-A177-3AD203B41FA5}">
                      <a16:colId xmlns:a16="http://schemas.microsoft.com/office/drawing/2014/main" val="395394203"/>
                    </a:ext>
                  </a:extLst>
                </a:gridCol>
                <a:gridCol w="1985459">
                  <a:extLst>
                    <a:ext uri="{9D8B030D-6E8A-4147-A177-3AD203B41FA5}">
                      <a16:colId xmlns:a16="http://schemas.microsoft.com/office/drawing/2014/main" val="3763475577"/>
                    </a:ext>
                  </a:extLst>
                </a:gridCol>
                <a:gridCol w="1834186">
                  <a:extLst>
                    <a:ext uri="{9D8B030D-6E8A-4147-A177-3AD203B41FA5}">
                      <a16:colId xmlns:a16="http://schemas.microsoft.com/office/drawing/2014/main" val="3844278239"/>
                    </a:ext>
                  </a:extLst>
                </a:gridCol>
              </a:tblGrid>
              <a:tr h="257019">
                <a:tc>
                  <a:txBody>
                    <a:bodyPr/>
                    <a:lstStyle/>
                    <a:p>
                      <a:pPr algn="l" rtl="0" fontAlgn="base">
                        <a:lnSpc>
                          <a:spcPct val="100000"/>
                        </a:lnSpc>
                      </a:pPr>
                      <a:r>
                        <a:rPr lang="en-GB" sz="1200" b="0" i="0">
                          <a:solidFill>
                            <a:srgbClr val="000000"/>
                          </a:solidFill>
                          <a:effectLst/>
                          <a:latin typeface="Epilogue Medium" pitchFamily="2" charset="0"/>
                        </a:rPr>
                        <a:t> </a:t>
                      </a: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1" i="0">
                          <a:solidFill>
                            <a:srgbClr val="000000"/>
                          </a:solidFill>
                          <a:effectLst/>
                          <a:latin typeface="Epilogue Medium" pitchFamily="2" charset="0"/>
                        </a:rPr>
                        <a:t>Generic</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1" i="0">
                          <a:solidFill>
                            <a:srgbClr val="000000"/>
                          </a:solidFill>
                          <a:effectLst/>
                          <a:latin typeface="Epilogue Medium" pitchFamily="2" charset="0"/>
                        </a:rPr>
                        <a:t>Friendships</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1" i="0">
                          <a:solidFill>
                            <a:srgbClr val="000000"/>
                          </a:solidFill>
                          <a:effectLst/>
                          <a:latin typeface="Epilogue Medium" pitchFamily="2" charset="0"/>
                        </a:rPr>
                        <a:t>Bullying</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1" i="0">
                          <a:solidFill>
                            <a:srgbClr val="000000"/>
                          </a:solidFill>
                          <a:effectLst/>
                          <a:latin typeface="Epilogue Medium" pitchFamily="2" charset="0"/>
                        </a:rPr>
                        <a:t>Weapons</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1" i="0">
                          <a:solidFill>
                            <a:srgbClr val="000000"/>
                          </a:solidFill>
                          <a:effectLst/>
                          <a:latin typeface="Epilogue Medium" pitchFamily="2" charset="0"/>
                        </a:rPr>
                        <a:t>Relationships</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1" i="0">
                          <a:solidFill>
                            <a:srgbClr val="000000"/>
                          </a:solidFill>
                          <a:effectLst/>
                          <a:latin typeface="Epilogue Medium" pitchFamily="2" charset="0"/>
                        </a:rPr>
                        <a:t>Violence/abuse</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38771234"/>
                  </a:ext>
                </a:extLst>
              </a:tr>
              <a:tr h="981045">
                <a:tc>
                  <a:txBody>
                    <a:bodyPr/>
                    <a:lstStyle/>
                    <a:p>
                      <a:pPr algn="l" rtl="0" fontAlgn="base">
                        <a:lnSpc>
                          <a:spcPct val="100000"/>
                        </a:lnSpc>
                      </a:pPr>
                      <a:r>
                        <a:rPr lang="en-GB" sz="1200" b="1" i="0">
                          <a:solidFill>
                            <a:srgbClr val="000000"/>
                          </a:solidFill>
                          <a:effectLst/>
                          <a:latin typeface="Epilogue Medium" pitchFamily="2" charset="0"/>
                        </a:rPr>
                        <a:t>Example hook 1</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Clocked someone’s about to get hurt?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Does your friendship group look like 🙂🙂🙂🙂😥? </a:t>
                      </a:r>
                      <a:endParaRPr lang="en-GB" sz="1200" b="0" i="0" dirty="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👀spotted someone being bullied?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👀spotted someone carrying a knife? </a:t>
                      </a:r>
                      <a:endParaRPr lang="en-GB" sz="1200" b="0" i="0" dirty="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👀something off with your friend’s relationship?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Seen someone at school getting 🤬 or 🥊?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19294764"/>
                  </a:ext>
                </a:extLst>
              </a:tr>
              <a:tr h="711033">
                <a:tc>
                  <a:txBody>
                    <a:bodyPr/>
                    <a:lstStyle/>
                    <a:p>
                      <a:pPr algn="l" rtl="0" fontAlgn="base">
                        <a:lnSpc>
                          <a:spcPct val="100000"/>
                        </a:lnSpc>
                      </a:pPr>
                      <a:r>
                        <a:rPr lang="en-GB" sz="1200" b="1" i="0">
                          <a:solidFill>
                            <a:srgbClr val="000000"/>
                          </a:solidFill>
                          <a:effectLst/>
                          <a:latin typeface="Epilogue Medium" pitchFamily="2" charset="0"/>
                        </a:rPr>
                        <a:t>Clock it</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natural to try and ignore it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easy to ignore someone getting picked on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natural to not want to get involved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natural to want to try and stay out of dangerous situations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easy to ignore the signs of an abusive relationship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It’s natural to try and ignore unacceptable behaviour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614709"/>
                  </a:ext>
                </a:extLst>
              </a:tr>
              <a:tr h="1521070">
                <a:tc>
                  <a:txBody>
                    <a:bodyPr/>
                    <a:lstStyle/>
                    <a:p>
                      <a:pPr algn="l" rtl="0" fontAlgn="base">
                        <a:lnSpc>
                          <a:spcPct val="100000"/>
                        </a:lnSpc>
                      </a:pPr>
                      <a:r>
                        <a:rPr lang="en-GB" sz="1200" b="1" i="0">
                          <a:solidFill>
                            <a:srgbClr val="000000"/>
                          </a:solidFill>
                          <a:effectLst/>
                          <a:latin typeface="Epilogue Medium" pitchFamily="2" charset="0"/>
                        </a:rPr>
                        <a:t>Check it</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Taking another look could help you figure out how to help safely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Thinking about the situation could help you figure out how to help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Taking another look could help you figure out how to help them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Thinking about the situation properly could help you figure out how to help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Thinking about the situation could help you figure out how to help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Taking another look could help you to figure out how to help safely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6400354"/>
                  </a:ext>
                </a:extLst>
              </a:tr>
              <a:tr h="1251058">
                <a:tc>
                  <a:txBody>
                    <a:bodyPr/>
                    <a:lstStyle/>
                    <a:p>
                      <a:pPr algn="l" rtl="0" fontAlgn="base">
                        <a:lnSpc>
                          <a:spcPct val="100000"/>
                        </a:lnSpc>
                      </a:pPr>
                      <a:r>
                        <a:rPr lang="en-GB" sz="1200" b="1" i="0">
                          <a:solidFill>
                            <a:srgbClr val="000000"/>
                          </a:solidFill>
                          <a:effectLst/>
                          <a:latin typeface="Epilogue Medium" pitchFamily="2" charset="0"/>
                        </a:rPr>
                        <a:t>Change it</a:t>
                      </a: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a:solidFill>
                            <a:srgbClr val="000000"/>
                          </a:solidFill>
                          <a:effectLst/>
                          <a:latin typeface="Epilogue Medium" pitchFamily="2" charset="0"/>
                        </a:rPr>
                        <a:t>Telling an adult you trust might stop someone getting hurt </a:t>
                      </a:r>
                      <a:endParaRPr lang="en-GB" sz="1200" b="0" i="0">
                        <a:effectLst/>
                        <a:latin typeface="Epilogue Medium" pitchFamily="2" charset="0"/>
                      </a:endParaRPr>
                    </a:p>
                    <a:p>
                      <a:pPr algn="l" rtl="0" fontAlgn="base">
                        <a:lnSpc>
                          <a:spcPct val="100000"/>
                        </a:lnSpc>
                      </a:pPr>
                      <a:r>
                        <a:rPr lang="en-GB" sz="1200" b="0" i="0">
                          <a:solidFill>
                            <a:srgbClr val="000000"/>
                          </a:solidFill>
                          <a:effectLst/>
                          <a:latin typeface="Epilogue Medium" pitchFamily="2" charset="0"/>
                        </a:rPr>
                        <a:t> </a:t>
                      </a:r>
                      <a:endParaRPr lang="en-GB" sz="1200" b="0" i="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ct val="100000"/>
                        </a:lnSpc>
                      </a:pPr>
                      <a:r>
                        <a:rPr lang="en-GB" sz="1200" b="0" i="0" dirty="0">
                          <a:solidFill>
                            <a:srgbClr val="000000"/>
                          </a:solidFill>
                          <a:effectLst/>
                          <a:latin typeface="Epilogue Medium" pitchFamily="2" charset="0"/>
                        </a:rPr>
                        <a:t>Telling an adult you trust might stop someone getting hurt </a:t>
                      </a:r>
                      <a:endParaRPr lang="en-GB" sz="1200" b="0" i="0" dirty="0">
                        <a:effectLst/>
                        <a:latin typeface="Epilogue Medium" pitchFamily="2" charset="0"/>
                      </a:endParaRPr>
                    </a:p>
                    <a:p>
                      <a:pPr algn="l" rtl="0" fontAlgn="base">
                        <a:lnSpc>
                          <a:spcPct val="100000"/>
                        </a:lnSpc>
                      </a:pPr>
                      <a:r>
                        <a:rPr lang="en-GB" sz="1200" b="0" i="0" dirty="0">
                          <a:solidFill>
                            <a:srgbClr val="000000"/>
                          </a:solidFill>
                          <a:effectLst/>
                          <a:latin typeface="Epilogue Medium" pitchFamily="2" charset="0"/>
                        </a:rPr>
                        <a:t> </a:t>
                      </a:r>
                      <a:endParaRPr lang="en-GB" sz="1200" b="0" i="0" dirty="0">
                        <a:effectLst/>
                        <a:latin typeface="Epilogue Medium" pitchFamily="2" charset="0"/>
                      </a:endParaRPr>
                    </a:p>
                  </a:txBody>
                  <a:tcPr marL="81004" marR="81004" marT="40502" marB="4050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6714025"/>
                  </a:ext>
                </a:extLst>
              </a:tr>
            </a:tbl>
          </a:graphicData>
        </a:graphic>
      </p:graphicFrame>
    </p:spTree>
    <p:extLst>
      <p:ext uri="{BB962C8B-B14F-4D97-AF65-F5344CB8AC3E}">
        <p14:creationId xmlns:p14="http://schemas.microsoft.com/office/powerpoint/2010/main" val="373755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A083-D493-3CDF-9E98-6AF365E9F767}"/>
              </a:ext>
            </a:extLst>
          </p:cNvPr>
          <p:cNvSpPr>
            <a:spLocks noGrp="1"/>
          </p:cNvSpPr>
          <p:nvPr>
            <p:ph type="ctrTitle"/>
          </p:nvPr>
        </p:nvSpPr>
        <p:spPr>
          <a:xfrm>
            <a:off x="1524000" y="1193801"/>
            <a:ext cx="9144000" cy="2387600"/>
          </a:xfrm>
        </p:spPr>
        <p:txBody>
          <a:bodyPr>
            <a:normAutofit/>
          </a:bodyPr>
          <a:lstStyle/>
          <a:p>
            <a:r>
              <a:rPr lang="en-GB" dirty="0"/>
              <a:t>Thank you</a:t>
            </a:r>
          </a:p>
        </p:txBody>
      </p:sp>
    </p:spTree>
    <p:extLst>
      <p:ext uri="{BB962C8B-B14F-4D97-AF65-F5344CB8AC3E}">
        <p14:creationId xmlns:p14="http://schemas.microsoft.com/office/powerpoint/2010/main" val="251790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11F047-DFB6-DA51-FAA9-19878B84B443}"/>
              </a:ext>
            </a:extLst>
          </p:cNvPr>
          <p:cNvSpPr>
            <a:spLocks noGrp="1"/>
          </p:cNvSpPr>
          <p:nvPr>
            <p:ph idx="1"/>
          </p:nvPr>
        </p:nvSpPr>
        <p:spPr>
          <a:xfrm>
            <a:off x="1808911" y="2207911"/>
            <a:ext cx="8574178" cy="3926422"/>
          </a:xfrm>
        </p:spPr>
        <p:txBody>
          <a:bodyPr>
            <a:normAutofit/>
          </a:bodyPr>
          <a:lstStyle/>
          <a:p>
            <a:r>
              <a:rPr lang="en-GB" sz="6000" b="1" dirty="0">
                <a:latin typeface="Epilogue Black" pitchFamily="2" charset="0"/>
              </a:rPr>
              <a:t>Introduction</a:t>
            </a:r>
          </a:p>
          <a:p>
            <a:r>
              <a:rPr lang="en-GB" sz="6000" b="1" dirty="0">
                <a:latin typeface="Epilogue Black" pitchFamily="2" charset="0"/>
              </a:rPr>
              <a:t>to Active Bystanding</a:t>
            </a:r>
          </a:p>
        </p:txBody>
      </p:sp>
    </p:spTree>
    <p:extLst>
      <p:ext uri="{BB962C8B-B14F-4D97-AF65-F5344CB8AC3E}">
        <p14:creationId xmlns:p14="http://schemas.microsoft.com/office/powerpoint/2010/main" val="384820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93C739-71F0-90FE-920E-D223B31D2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E937C-3013-24AF-C9B5-C603E5EFFA3B}"/>
              </a:ext>
            </a:extLst>
          </p:cNvPr>
          <p:cNvSpPr>
            <a:spLocks noGrp="1"/>
          </p:cNvSpPr>
          <p:nvPr>
            <p:ph type="title"/>
          </p:nvPr>
        </p:nvSpPr>
        <p:spPr>
          <a:xfrm>
            <a:off x="539750" y="279461"/>
            <a:ext cx="10515600" cy="875098"/>
          </a:xfrm>
        </p:spPr>
        <p:txBody>
          <a:bodyPr>
            <a:normAutofit/>
          </a:bodyPr>
          <a:lstStyle/>
          <a:p>
            <a:r>
              <a:rPr lang="en-US" sz="3600" b="1" dirty="0">
                <a:solidFill>
                  <a:srgbClr val="141E4C"/>
                </a:solidFill>
                <a:latin typeface="Epilogue ExtraBold"/>
              </a:rPr>
              <a:t>What is active bystanding?</a:t>
            </a:r>
          </a:p>
        </p:txBody>
      </p:sp>
      <p:sp>
        <p:nvSpPr>
          <p:cNvPr id="7" name="TextBox 6">
            <a:extLst>
              <a:ext uri="{FF2B5EF4-FFF2-40B4-BE49-F238E27FC236}">
                <a16:creationId xmlns:a16="http://schemas.microsoft.com/office/drawing/2014/main" id="{BF821296-77CB-C8FC-761F-4E74B8A57504}"/>
              </a:ext>
            </a:extLst>
          </p:cNvPr>
          <p:cNvSpPr txBox="1"/>
          <p:nvPr/>
        </p:nvSpPr>
        <p:spPr>
          <a:xfrm>
            <a:off x="613279" y="2321716"/>
            <a:ext cx="10976076" cy="3293209"/>
          </a:xfrm>
          <a:prstGeom prst="rect">
            <a:avLst/>
          </a:prstGeom>
          <a:noFill/>
        </p:spPr>
        <p:txBody>
          <a:bodyPr wrap="square" lIns="91440" tIns="45720" rIns="91440" bIns="45720" anchor="t">
            <a:spAutoFit/>
          </a:bodyPr>
          <a:lstStyle/>
          <a:p>
            <a:pPr marL="285750" indent="-285750">
              <a:buFont typeface="Symbol"/>
              <a:buChar char="•"/>
            </a:pPr>
            <a:r>
              <a:rPr lang="en-GB" sz="1600" dirty="0">
                <a:solidFill>
                  <a:schemeClr val="accent1"/>
                </a:solidFill>
                <a:latin typeface="Epilogue Medium"/>
                <a:ea typeface="Helvetica"/>
                <a:cs typeface="Helvetica"/>
              </a:rPr>
              <a:t>Bullying or harassment</a:t>
            </a:r>
          </a:p>
          <a:p>
            <a:pPr marL="285750" lvl="0" indent="-285750">
              <a:buFont typeface="Symbol"/>
              <a:buChar char="•"/>
            </a:pPr>
            <a:r>
              <a:rPr lang="en-GB" sz="1600" dirty="0">
                <a:solidFill>
                  <a:schemeClr val="accent1"/>
                </a:solidFill>
                <a:latin typeface="Epilogue Medium"/>
                <a:ea typeface="Helvetica"/>
                <a:cs typeface="Helvetica"/>
              </a:rPr>
              <a:t>Violence or threatening behaviour</a:t>
            </a:r>
          </a:p>
          <a:p>
            <a:pPr marL="285750" lvl="0" indent="-285750">
              <a:buFont typeface="Symbol"/>
              <a:buChar char="•"/>
            </a:pPr>
            <a:r>
              <a:rPr lang="en-GB" sz="1600" dirty="0">
                <a:solidFill>
                  <a:schemeClr val="accent1"/>
                </a:solidFill>
                <a:latin typeface="Epilogue Medium"/>
                <a:ea typeface="Helvetica"/>
                <a:cs typeface="Helvetica"/>
              </a:rPr>
              <a:t>Sexual misconduct</a:t>
            </a:r>
          </a:p>
          <a:p>
            <a:pPr marL="285750" lvl="0" indent="-285750">
              <a:buFont typeface="Symbol"/>
              <a:buChar char="•"/>
            </a:pPr>
            <a:r>
              <a:rPr lang="en-GB" sz="1600" dirty="0">
                <a:solidFill>
                  <a:schemeClr val="accent1"/>
                </a:solidFill>
                <a:latin typeface="Epilogue Medium"/>
                <a:ea typeface="Helvetica"/>
                <a:cs typeface="Helvetica"/>
              </a:rPr>
              <a:t>Knife carrying</a:t>
            </a:r>
          </a:p>
          <a:p>
            <a:pPr marL="285750" lvl="0" indent="-285750">
              <a:buFont typeface="Symbol"/>
              <a:buChar char="•"/>
            </a:pPr>
            <a:r>
              <a:rPr lang="en-GB" sz="1600" dirty="0">
                <a:solidFill>
                  <a:schemeClr val="accent1"/>
                </a:solidFill>
                <a:latin typeface="Epilogue Medium"/>
                <a:ea typeface="Helvetica"/>
                <a:cs typeface="Helvetica"/>
              </a:rPr>
              <a:t>Discrimination</a:t>
            </a:r>
            <a:endParaRPr lang="en-GB" sz="1600">
              <a:solidFill>
                <a:schemeClr val="accent1"/>
              </a:solidFill>
              <a:latin typeface="Epilogue Medium"/>
              <a:ea typeface="Helvetica"/>
              <a:cs typeface="Helvetica"/>
            </a:endParaRPr>
          </a:p>
          <a:p>
            <a:pPr marL="285750" indent="-285750">
              <a:buFont typeface="Symbol"/>
              <a:buChar char="•"/>
            </a:pPr>
            <a:endParaRPr lang="en-GB" sz="1600" dirty="0">
              <a:solidFill>
                <a:schemeClr val="accent1"/>
              </a:solidFill>
              <a:latin typeface="Epilogue Medium"/>
              <a:ea typeface="Segoe UI"/>
              <a:cs typeface="Helvetica"/>
            </a:endParaRPr>
          </a:p>
          <a:p>
            <a:r>
              <a:rPr lang="en-GB" sz="1400" dirty="0">
                <a:latin typeface="Epilogue Medium"/>
                <a:ea typeface="Segoe UI"/>
                <a:cs typeface="Helvetica"/>
              </a:rPr>
              <a:t>An active bystander is someone who challenges these behaviours, de-escalating the situation or reducing the harm to the victim(s) either directly (e.g. by intervening in a confrontation) or indirectly (e.g. through reporting the behaviour to the authorities).</a:t>
            </a:r>
            <a:endParaRPr lang="en-GB" sz="1400">
              <a:latin typeface="Epilogue Medium"/>
              <a:ea typeface="Helvetica"/>
              <a:cs typeface="Helvetica"/>
            </a:endParaRPr>
          </a:p>
          <a:p>
            <a:endParaRPr lang="en-GB" sz="1400" dirty="0">
              <a:latin typeface="Epilogue Medium"/>
              <a:ea typeface="Segoe UI"/>
              <a:cs typeface="Helvetica"/>
            </a:endParaRPr>
          </a:p>
          <a:p>
            <a:r>
              <a:rPr lang="en-GB" sz="1400" dirty="0">
                <a:latin typeface="Epilogue Medium"/>
                <a:ea typeface="Segoe UI"/>
                <a:cs typeface="Helvetica"/>
              </a:rPr>
              <a:t>Active bystanding is not always our natural response when confronted by unacceptable behaviour. A number of psychological and social factors contribute to many seemingly unacceptable behaviours going unchallenged, especially when these types of situations happen in public; this phenomenon of inactivity is known as the “</a:t>
            </a:r>
            <a:r>
              <a:rPr lang="en-GB" sz="1400" u="sng" strike="noStrike" dirty="0">
                <a:latin typeface="Epilogue Medium"/>
                <a:ea typeface="Segoe UI"/>
                <a:cs typeface="Helvetica"/>
                <a:hlinkClick r:id="rId3"/>
              </a:rPr>
              <a:t>bystander effect</a:t>
            </a:r>
            <a:r>
              <a:rPr lang="en-GB" sz="1400" dirty="0">
                <a:latin typeface="Epilogue Medium"/>
                <a:ea typeface="Segoe UI"/>
                <a:cs typeface="Helvetica"/>
              </a:rPr>
              <a:t>”.</a:t>
            </a:r>
            <a:endParaRPr lang="en-GB" sz="1400">
              <a:latin typeface="Epilogue Medium"/>
              <a:ea typeface="Helvetica"/>
              <a:cs typeface="Helvetica"/>
            </a:endParaRPr>
          </a:p>
          <a:p>
            <a:r>
              <a:rPr lang="en-GB" sz="1400" dirty="0">
                <a:latin typeface="Epilogue Medium"/>
                <a:ea typeface="Segoe UI"/>
                <a:cs typeface="Helvetica"/>
              </a:rPr>
              <a:t>Through challenging the bystander effect and encouraging active bystanding, we can contribute towards a safer and more equitable society, reducing the impact of violence, discrimination and other harmful behaviours.</a:t>
            </a:r>
          </a:p>
        </p:txBody>
      </p:sp>
      <p:sp>
        <p:nvSpPr>
          <p:cNvPr id="6" name="TextBox 5">
            <a:extLst>
              <a:ext uri="{FF2B5EF4-FFF2-40B4-BE49-F238E27FC236}">
                <a16:creationId xmlns:a16="http://schemas.microsoft.com/office/drawing/2014/main" id="{7F78E866-FE26-F552-B34D-ADE00C1DDF6C}"/>
              </a:ext>
            </a:extLst>
          </p:cNvPr>
          <p:cNvSpPr txBox="1"/>
          <p:nvPr/>
        </p:nvSpPr>
        <p:spPr>
          <a:xfrm>
            <a:off x="625374" y="1213771"/>
            <a:ext cx="8563595" cy="923330"/>
          </a:xfrm>
          <a:prstGeom prst="rect">
            <a:avLst/>
          </a:prstGeom>
          <a:noFill/>
        </p:spPr>
        <p:txBody>
          <a:bodyPr wrap="square" lIns="91440" tIns="45720" rIns="91440" bIns="45720" rtlCol="0" anchor="t">
            <a:spAutoFit/>
          </a:bodyPr>
          <a:lstStyle/>
          <a:p>
            <a:r>
              <a:rPr lang="en-US" dirty="0">
                <a:solidFill>
                  <a:schemeClr val="accent1"/>
                </a:solidFill>
                <a:latin typeface="Epilogue Medium"/>
              </a:rPr>
              <a:t>Many people will witness </a:t>
            </a:r>
            <a:r>
              <a:rPr lang="en-US" dirty="0" err="1">
                <a:solidFill>
                  <a:schemeClr val="accent1"/>
                </a:solidFill>
                <a:latin typeface="Epilogue Medium"/>
              </a:rPr>
              <a:t>unnacceptable</a:t>
            </a:r>
            <a:r>
              <a:rPr lang="en-US" dirty="0">
                <a:solidFill>
                  <a:schemeClr val="accent1"/>
                </a:solidFill>
                <a:latin typeface="Epilogue Medium"/>
              </a:rPr>
              <a:t> </a:t>
            </a:r>
            <a:r>
              <a:rPr lang="en-US" dirty="0" err="1">
                <a:solidFill>
                  <a:schemeClr val="accent1"/>
                </a:solidFill>
                <a:latin typeface="Epilogue Medium"/>
              </a:rPr>
              <a:t>behaviour</a:t>
            </a:r>
            <a:r>
              <a:rPr lang="en-US" dirty="0">
                <a:solidFill>
                  <a:schemeClr val="accent1"/>
                </a:solidFill>
                <a:latin typeface="Epilogue Medium"/>
              </a:rPr>
              <a:t> at some point in their lives. This could entail someone around them engaging in activities such as:</a:t>
            </a:r>
            <a:endParaRPr lang="en-US" dirty="0">
              <a:solidFill>
                <a:schemeClr val="accent1"/>
              </a:solidFill>
              <a:latin typeface="Calibri" panose="020F0502020204030204"/>
              <a:ea typeface="Calibri" panose="020F0502020204030204"/>
              <a:cs typeface="Calibri" panose="020F0502020204030204"/>
            </a:endParaRPr>
          </a:p>
          <a:p>
            <a:endParaRPr lang="en-US" dirty="0">
              <a:solidFill>
                <a:schemeClr val="accent1"/>
              </a:solidFill>
              <a:latin typeface="Epilogue Medium"/>
            </a:endParaRPr>
          </a:p>
        </p:txBody>
      </p:sp>
    </p:spTree>
    <p:extLst>
      <p:ext uri="{BB962C8B-B14F-4D97-AF65-F5344CB8AC3E}">
        <p14:creationId xmlns:p14="http://schemas.microsoft.com/office/powerpoint/2010/main" val="26404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466C1B-2155-F7B4-927B-CEE59FC44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7FD82-BD04-7F98-16F6-22D24C14F135}"/>
              </a:ext>
            </a:extLst>
          </p:cNvPr>
          <p:cNvSpPr>
            <a:spLocks noGrp="1"/>
          </p:cNvSpPr>
          <p:nvPr>
            <p:ph type="title"/>
          </p:nvPr>
        </p:nvSpPr>
        <p:spPr>
          <a:xfrm>
            <a:off x="625374" y="491335"/>
            <a:ext cx="10515600" cy="875098"/>
          </a:xfrm>
        </p:spPr>
        <p:txBody>
          <a:bodyPr>
            <a:normAutofit fontScale="90000"/>
          </a:bodyPr>
          <a:lstStyle/>
          <a:p>
            <a:r>
              <a:rPr lang="en-US" sz="3600" b="1" dirty="0">
                <a:solidFill>
                  <a:srgbClr val="141E4C"/>
                </a:solidFill>
                <a:latin typeface="Epilogue ExtraBold" pitchFamily="2" charset="77"/>
              </a:rPr>
              <a:t>Our active bystander intervention:</a:t>
            </a:r>
            <a:br>
              <a:rPr lang="en-US" sz="3600" b="1" dirty="0">
                <a:solidFill>
                  <a:srgbClr val="141E4C"/>
                </a:solidFill>
                <a:latin typeface="Epilogue ExtraBold" pitchFamily="2" charset="77"/>
              </a:rPr>
            </a:br>
            <a:r>
              <a:rPr lang="en-US" sz="3600" b="1" dirty="0">
                <a:solidFill>
                  <a:srgbClr val="141E4C"/>
                </a:solidFill>
                <a:latin typeface="Epilogue ExtraBold" pitchFamily="2" charset="77"/>
              </a:rPr>
              <a:t>Clock it, Check it, Change it</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E8AE37E3-9F08-25CE-A2E3-CE562AAFDFB7}"/>
              </a:ext>
            </a:extLst>
          </p:cNvPr>
          <p:cNvSpPr txBox="1"/>
          <p:nvPr/>
        </p:nvSpPr>
        <p:spPr>
          <a:xfrm>
            <a:off x="625374" y="1618835"/>
            <a:ext cx="10804626" cy="4657685"/>
          </a:xfrm>
          <a:prstGeom prst="rect">
            <a:avLst/>
          </a:prstGeom>
          <a:noFill/>
        </p:spPr>
        <p:txBody>
          <a:bodyPr wrap="square" rtlCol="0">
            <a:spAutoFit/>
          </a:bodyPr>
          <a:lstStyle/>
          <a:p>
            <a:pPr algn="l" rtl="0" fontAlgn="base">
              <a:spcAft>
                <a:spcPts val="800"/>
              </a:spcAft>
            </a:pPr>
            <a:r>
              <a:rPr lang="en-GB" sz="1800" b="0" i="0" dirty="0">
                <a:solidFill>
                  <a:srgbClr val="000000"/>
                </a:solidFill>
                <a:effectLst/>
                <a:latin typeface="Epilogue" pitchFamily="2" charset="0"/>
              </a:rPr>
              <a:t>Because active bystanding as a behaviour is influenced by so many factors, there are a wide range of different approaches to encouraging active bystanding which are capable of delivering positive results. </a:t>
            </a:r>
            <a:endParaRPr lang="en-GB" b="0" i="0" dirty="0">
              <a:solidFill>
                <a:srgbClr val="000000"/>
              </a:solidFill>
              <a:effectLst/>
              <a:latin typeface="Epilogue" pitchFamily="2" charset="0"/>
            </a:endParaRPr>
          </a:p>
          <a:p>
            <a:pPr algn="l" rtl="0" fontAlgn="base">
              <a:spcAft>
                <a:spcPts val="800"/>
              </a:spcAft>
            </a:pPr>
            <a:r>
              <a:rPr lang="en-GB" sz="1800" b="0" i="0" dirty="0">
                <a:solidFill>
                  <a:srgbClr val="000000"/>
                </a:solidFill>
                <a:effectLst/>
                <a:latin typeface="Epilogue" pitchFamily="2" charset="0"/>
              </a:rPr>
              <a:t>Our chosen focus for “Clock it, Check it, Change it” as a campaign is on shaping the initial instinct-driven reaction to seeing a distressing or stressful situation – which is often to look away or otherwise ignore it. </a:t>
            </a:r>
            <a:endParaRPr lang="en-GB" b="0" i="0" dirty="0">
              <a:solidFill>
                <a:srgbClr val="000000"/>
              </a:solidFill>
              <a:effectLst/>
              <a:latin typeface="Epilogue" pitchFamily="2" charset="0"/>
            </a:endParaRPr>
          </a:p>
          <a:p>
            <a:pPr algn="l" rtl="0" fontAlgn="base">
              <a:spcAft>
                <a:spcPts val="800"/>
              </a:spcAft>
            </a:pPr>
            <a:r>
              <a:rPr lang="en-GB" sz="1800" b="0" i="0" dirty="0">
                <a:solidFill>
                  <a:srgbClr val="000000"/>
                </a:solidFill>
                <a:effectLst/>
                <a:latin typeface="Epilogue" pitchFamily="2" charset="0"/>
              </a:rPr>
              <a:t>This reflexive behaviour is something many of us will have some intuitive understanding of. Perhaps the most famous historical example is found in the biblical </a:t>
            </a:r>
            <a:r>
              <a:rPr lang="en-GB" sz="1800" b="0" i="0" u="sng" strike="noStrike" dirty="0">
                <a:solidFill>
                  <a:srgbClr val="0563C1"/>
                </a:solidFill>
                <a:effectLst/>
                <a:latin typeface="Epilogue" pitchFamily="2" charset="0"/>
                <a:hlinkClick r:id="rId3"/>
              </a:rPr>
              <a:t>Parable of the Good Samaritan</a:t>
            </a:r>
            <a:r>
              <a:rPr lang="en-GB" sz="1800" b="0" i="0" dirty="0">
                <a:solidFill>
                  <a:srgbClr val="000000"/>
                </a:solidFill>
                <a:effectLst/>
                <a:latin typeface="Epilogue" pitchFamily="2" charset="0"/>
              </a:rPr>
              <a:t>; a more contemporary experience might be turning up your headphones to avoid having to listen to an argument or confrontation on public transport. </a:t>
            </a:r>
            <a:endParaRPr lang="en-GB" b="0" i="0" dirty="0">
              <a:solidFill>
                <a:srgbClr val="000000"/>
              </a:solidFill>
              <a:effectLst/>
              <a:latin typeface="Epilogue" pitchFamily="2" charset="0"/>
            </a:endParaRPr>
          </a:p>
          <a:p>
            <a:pPr algn="l" rtl="0" fontAlgn="base">
              <a:spcAft>
                <a:spcPts val="800"/>
              </a:spcAft>
            </a:pPr>
            <a:r>
              <a:rPr lang="en-GB" sz="1800" b="0" i="0" dirty="0">
                <a:solidFill>
                  <a:srgbClr val="000000"/>
                </a:solidFill>
                <a:effectLst/>
                <a:latin typeface="Epilogue" pitchFamily="2" charset="0"/>
              </a:rPr>
              <a:t>Science also supports the importance of this reflexive response in determining active bystander behaviours. The unconscious initial perception of an active bystanding situation as distressing </a:t>
            </a:r>
            <a:r>
              <a:rPr lang="en-GB" sz="1800" b="0" i="0" u="sng" strike="noStrike" dirty="0">
                <a:solidFill>
                  <a:srgbClr val="0563C1"/>
                </a:solidFill>
                <a:effectLst/>
                <a:latin typeface="Epilogue" pitchFamily="2" charset="0"/>
                <a:hlinkClick r:id="rId4"/>
              </a:rPr>
              <a:t>plays a significant role in predicting whether an individual goes on to intervene or not</a:t>
            </a:r>
            <a:r>
              <a:rPr lang="en-GB" sz="1800" b="0" i="0" dirty="0">
                <a:solidFill>
                  <a:srgbClr val="000000"/>
                </a:solidFill>
                <a:effectLst/>
                <a:latin typeface="Epilogue" pitchFamily="2" charset="0"/>
              </a:rPr>
              <a:t>. </a:t>
            </a:r>
            <a:endParaRPr lang="en-GB" b="0" i="0" dirty="0">
              <a:solidFill>
                <a:srgbClr val="000000"/>
              </a:solidFill>
              <a:effectLst/>
              <a:latin typeface="Epilogue" pitchFamily="2" charset="0"/>
            </a:endParaRPr>
          </a:p>
          <a:p>
            <a:endParaRPr lang="en-GB" dirty="0">
              <a:solidFill>
                <a:schemeClr val="accent1"/>
              </a:solidFill>
              <a:latin typeface="Epilogue Medium" pitchFamily="2" charset="0"/>
            </a:endParaRPr>
          </a:p>
        </p:txBody>
      </p:sp>
    </p:spTree>
    <p:extLst>
      <p:ext uri="{BB962C8B-B14F-4D97-AF65-F5344CB8AC3E}">
        <p14:creationId xmlns:p14="http://schemas.microsoft.com/office/powerpoint/2010/main" val="419765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77DE5B-C757-71CD-44EC-FAA5D68B0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E9DD2-3407-23F6-66FE-DF8ED1B2BF55}"/>
              </a:ext>
            </a:extLst>
          </p:cNvPr>
          <p:cNvSpPr>
            <a:spLocks noGrp="1"/>
          </p:cNvSpPr>
          <p:nvPr>
            <p:ph type="title"/>
          </p:nvPr>
        </p:nvSpPr>
        <p:spPr>
          <a:xfrm>
            <a:off x="625374" y="491335"/>
            <a:ext cx="10515600" cy="875098"/>
          </a:xfrm>
        </p:spPr>
        <p:txBody>
          <a:bodyPr>
            <a:normAutofit fontScale="90000"/>
          </a:bodyPr>
          <a:lstStyle/>
          <a:p>
            <a:r>
              <a:rPr lang="en-US" sz="3600" b="1" dirty="0">
                <a:solidFill>
                  <a:srgbClr val="141E4C"/>
                </a:solidFill>
                <a:latin typeface="Epilogue ExtraBold" pitchFamily="2" charset="77"/>
              </a:rPr>
              <a:t>Our active bystander intervention:</a:t>
            </a:r>
            <a:br>
              <a:rPr lang="en-US" sz="3600" b="1" dirty="0">
                <a:solidFill>
                  <a:srgbClr val="141E4C"/>
                </a:solidFill>
                <a:latin typeface="Epilogue ExtraBold" pitchFamily="2" charset="77"/>
              </a:rPr>
            </a:br>
            <a:r>
              <a:rPr lang="en-US" sz="3600" b="1" dirty="0">
                <a:solidFill>
                  <a:srgbClr val="141E4C"/>
                </a:solidFill>
                <a:latin typeface="Epilogue ExtraBold" pitchFamily="2" charset="77"/>
              </a:rPr>
              <a:t>Clock it, Check it, Change it</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B9B80351-6AF3-1E69-8606-AA800F14E4BD}"/>
              </a:ext>
            </a:extLst>
          </p:cNvPr>
          <p:cNvSpPr txBox="1"/>
          <p:nvPr/>
        </p:nvSpPr>
        <p:spPr>
          <a:xfrm>
            <a:off x="625374" y="1618835"/>
            <a:ext cx="10906984" cy="4483279"/>
          </a:xfrm>
          <a:prstGeom prst="rect">
            <a:avLst/>
          </a:prstGeom>
          <a:noFill/>
        </p:spPr>
        <p:txBody>
          <a:bodyPr wrap="square" rtlCol="0">
            <a:spAutoFit/>
          </a:bodyPr>
          <a:lstStyle/>
          <a:p>
            <a:pPr algn="l" rtl="0" fontAlgn="base">
              <a:spcAft>
                <a:spcPts val="800"/>
              </a:spcAft>
            </a:pPr>
            <a:r>
              <a:rPr lang="en-GB" sz="1800" b="0" i="0" dirty="0">
                <a:solidFill>
                  <a:srgbClr val="000000"/>
                </a:solidFill>
                <a:effectLst/>
                <a:latin typeface="Epilogue" pitchFamily="2" charset="0"/>
              </a:rPr>
              <a:t>Luckily, psychological techniques exist which can help us to change negative reflexive reactions. Many of these techniques were originally established as part of Cognitive Behavioural Therapy (CBT) interventions, designed to challenge negative self-thoughts related to anxiety or depression. </a:t>
            </a:r>
          </a:p>
          <a:p>
            <a:pPr algn="l" rtl="0" fontAlgn="base">
              <a:spcAft>
                <a:spcPts val="800"/>
              </a:spcAft>
            </a:pPr>
            <a:r>
              <a:rPr lang="en-GB" sz="1800" b="0" i="0" dirty="0">
                <a:solidFill>
                  <a:srgbClr val="000000"/>
                </a:solidFill>
                <a:effectLst/>
                <a:latin typeface="Epilogue" pitchFamily="2" charset="0"/>
              </a:rPr>
              <a:t>“Clock it, Check it, Change it” uses a technique called cognitive restructuring to help our audience of young adults identify and change their thinking when faced with situations where active bystanding could be applied (e.g. a violent confrontation or potential partner abuse). </a:t>
            </a:r>
          </a:p>
          <a:p>
            <a:pPr algn="l" rtl="0" fontAlgn="base">
              <a:spcAft>
                <a:spcPts val="800"/>
              </a:spcAft>
            </a:pPr>
            <a:r>
              <a:rPr lang="en-GB" sz="1800" b="0" i="0" dirty="0">
                <a:solidFill>
                  <a:srgbClr val="000000"/>
                </a:solidFill>
                <a:effectLst/>
                <a:latin typeface="Epilogue" pitchFamily="2" charset="0"/>
              </a:rPr>
              <a:t>Specifically, our campaign uses a slightly modified version of the “3C’s” model of cognitive restructuring, which has been shown to work particularly well with children and young people: </a:t>
            </a:r>
          </a:p>
          <a:p>
            <a:pPr algn="l" rtl="0" fontAlgn="base">
              <a:spcAft>
                <a:spcPts val="800"/>
              </a:spcAft>
            </a:pPr>
            <a:r>
              <a:rPr lang="en-GB" sz="1800" b="1" i="0" dirty="0">
                <a:solidFill>
                  <a:srgbClr val="000000"/>
                </a:solidFill>
                <a:effectLst/>
                <a:latin typeface="Epilogue" pitchFamily="2" charset="0"/>
              </a:rPr>
              <a:t>Clock it</a:t>
            </a:r>
            <a:r>
              <a:rPr lang="en-GB" sz="1800" b="0" i="0" dirty="0">
                <a:solidFill>
                  <a:srgbClr val="000000"/>
                </a:solidFill>
                <a:effectLst/>
                <a:latin typeface="Epilogue" pitchFamily="2" charset="0"/>
              </a:rPr>
              <a:t>: recognise that you are reflexively looking away from a distressing situation and challenge yourself to take a second look </a:t>
            </a:r>
          </a:p>
          <a:p>
            <a:pPr algn="l" rtl="0" fontAlgn="base">
              <a:spcAft>
                <a:spcPts val="800"/>
              </a:spcAft>
            </a:pPr>
            <a:r>
              <a:rPr lang="en-GB" sz="1800" b="1" i="0" dirty="0">
                <a:solidFill>
                  <a:srgbClr val="000000"/>
                </a:solidFill>
                <a:effectLst/>
                <a:latin typeface="Epilogue" pitchFamily="2" charset="0"/>
              </a:rPr>
              <a:t>Check it</a:t>
            </a:r>
            <a:r>
              <a:rPr lang="en-GB" sz="1800" b="0" i="0" dirty="0">
                <a:solidFill>
                  <a:srgbClr val="000000"/>
                </a:solidFill>
                <a:effectLst/>
                <a:latin typeface="Epilogue" pitchFamily="2" charset="0"/>
              </a:rPr>
              <a:t>: think about the ways you might be able to directly or indirectly improve the situation </a:t>
            </a:r>
          </a:p>
          <a:p>
            <a:pPr algn="l" rtl="0" fontAlgn="base">
              <a:spcAft>
                <a:spcPts val="800"/>
              </a:spcAft>
            </a:pPr>
            <a:r>
              <a:rPr lang="en-GB" sz="1800" b="1" i="0" dirty="0">
                <a:solidFill>
                  <a:srgbClr val="000000"/>
                </a:solidFill>
                <a:effectLst/>
                <a:latin typeface="Epilogue" pitchFamily="2" charset="0"/>
              </a:rPr>
              <a:t>Change it</a:t>
            </a:r>
            <a:r>
              <a:rPr lang="en-GB" sz="1800" b="0" i="0" dirty="0">
                <a:solidFill>
                  <a:srgbClr val="000000"/>
                </a:solidFill>
                <a:effectLst/>
                <a:latin typeface="Epilogue" pitchFamily="2" charset="0"/>
              </a:rPr>
              <a:t>: be proud of making a positive difference through taking a safe and appropriate action </a:t>
            </a:r>
            <a:endParaRPr lang="en-GB" dirty="0">
              <a:solidFill>
                <a:schemeClr val="accent1"/>
              </a:solidFill>
              <a:latin typeface="Epilogue Medium" pitchFamily="2" charset="0"/>
            </a:endParaRPr>
          </a:p>
        </p:txBody>
      </p:sp>
    </p:spTree>
    <p:extLst>
      <p:ext uri="{BB962C8B-B14F-4D97-AF65-F5344CB8AC3E}">
        <p14:creationId xmlns:p14="http://schemas.microsoft.com/office/powerpoint/2010/main" val="318405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E6E9293-041C-60B7-D384-364F96001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BF967-DA7D-311F-3861-230D6370F0BF}"/>
              </a:ext>
            </a:extLst>
          </p:cNvPr>
          <p:cNvSpPr>
            <a:spLocks noGrp="1"/>
          </p:cNvSpPr>
          <p:nvPr>
            <p:ph type="title"/>
          </p:nvPr>
        </p:nvSpPr>
        <p:spPr>
          <a:xfrm>
            <a:off x="625374" y="491335"/>
            <a:ext cx="10515600" cy="875098"/>
          </a:xfrm>
        </p:spPr>
        <p:txBody>
          <a:bodyPr>
            <a:normAutofit fontScale="90000"/>
          </a:bodyPr>
          <a:lstStyle/>
          <a:p>
            <a:r>
              <a:rPr lang="en-US" sz="3600" b="1" dirty="0">
                <a:solidFill>
                  <a:srgbClr val="141E4C"/>
                </a:solidFill>
                <a:latin typeface="Epilogue ExtraBold" pitchFamily="2" charset="77"/>
              </a:rPr>
              <a:t>Implementing “Clock it, Check it, Change it”</a:t>
            </a:r>
            <a:endParaRPr lang="en-GB" sz="3600" b="1" dirty="0">
              <a:solidFill>
                <a:srgbClr val="141E4C"/>
              </a:solidFill>
              <a:latin typeface="Epilogue ExtraBold" pitchFamily="2" charset="77"/>
            </a:endParaRPr>
          </a:p>
        </p:txBody>
      </p:sp>
      <p:sp>
        <p:nvSpPr>
          <p:cNvPr id="6" name="TextBox 5">
            <a:extLst>
              <a:ext uri="{FF2B5EF4-FFF2-40B4-BE49-F238E27FC236}">
                <a16:creationId xmlns:a16="http://schemas.microsoft.com/office/drawing/2014/main" id="{B406E107-F966-2682-36D5-8FBA53DDE70E}"/>
              </a:ext>
            </a:extLst>
          </p:cNvPr>
          <p:cNvSpPr txBox="1"/>
          <p:nvPr/>
        </p:nvSpPr>
        <p:spPr>
          <a:xfrm>
            <a:off x="625374" y="1618835"/>
            <a:ext cx="10906984" cy="3303468"/>
          </a:xfrm>
          <a:prstGeom prst="rect">
            <a:avLst/>
          </a:prstGeom>
          <a:noFill/>
        </p:spPr>
        <p:txBody>
          <a:bodyPr wrap="square" rtlCol="0">
            <a:spAutoFit/>
          </a:bodyPr>
          <a:lstStyle/>
          <a:p>
            <a:pPr algn="l" rtl="0" fontAlgn="base">
              <a:spcAft>
                <a:spcPts val="800"/>
              </a:spcAft>
            </a:pPr>
            <a:r>
              <a:rPr lang="en-GB" sz="1800" b="0" i="0" dirty="0">
                <a:solidFill>
                  <a:srgbClr val="000000"/>
                </a:solidFill>
                <a:effectLst/>
                <a:latin typeface="Epilogue" pitchFamily="2" charset="0"/>
              </a:rPr>
              <a:t>“Clock it, Check it, Change it” is designed to be used flexibly across a range of audiences, channels and active bystanding scenarios. </a:t>
            </a:r>
          </a:p>
          <a:p>
            <a:pPr algn="l" rtl="0" fontAlgn="base">
              <a:spcAft>
                <a:spcPts val="800"/>
              </a:spcAft>
            </a:pPr>
            <a:endParaRPr lang="en-GB" sz="1800" b="0" i="0" dirty="0">
              <a:solidFill>
                <a:srgbClr val="000000"/>
              </a:solidFill>
              <a:effectLst/>
              <a:latin typeface="Epilogue" pitchFamily="2" charset="0"/>
            </a:endParaRPr>
          </a:p>
          <a:p>
            <a:pPr algn="l" rtl="0" fontAlgn="base">
              <a:spcAft>
                <a:spcPts val="800"/>
              </a:spcAft>
            </a:pPr>
            <a:r>
              <a:rPr lang="en-GB" sz="1800" b="1" i="0" dirty="0">
                <a:solidFill>
                  <a:srgbClr val="000000"/>
                </a:solidFill>
                <a:effectLst/>
                <a:latin typeface="Epilogue" pitchFamily="2" charset="0"/>
              </a:rPr>
              <a:t>Implementation type 1: Strapline only </a:t>
            </a:r>
          </a:p>
          <a:p>
            <a:pPr algn="l" rtl="0" fontAlgn="base">
              <a:spcAft>
                <a:spcPts val="800"/>
              </a:spcAft>
            </a:pPr>
            <a:endParaRPr lang="en-GB" sz="1800" b="0" i="0" dirty="0">
              <a:solidFill>
                <a:srgbClr val="000000"/>
              </a:solidFill>
              <a:effectLst/>
              <a:latin typeface="Epilogue" pitchFamily="2" charset="0"/>
            </a:endParaRPr>
          </a:p>
          <a:p>
            <a:pPr algn="l" rtl="0" fontAlgn="base">
              <a:spcAft>
                <a:spcPts val="800"/>
              </a:spcAft>
            </a:pPr>
            <a:r>
              <a:rPr lang="en-GB" b="1" dirty="0">
                <a:solidFill>
                  <a:srgbClr val="000000"/>
                </a:solidFill>
                <a:latin typeface="Epilogue" pitchFamily="2" charset="0"/>
              </a:rPr>
              <a:t>Logo lockup: </a:t>
            </a:r>
            <a:endParaRPr lang="en-GB" sz="1800" b="1" i="0" dirty="0">
              <a:solidFill>
                <a:srgbClr val="000000"/>
              </a:solidFill>
              <a:effectLst/>
              <a:latin typeface="Epilogue" pitchFamily="2" charset="0"/>
            </a:endParaRPr>
          </a:p>
          <a:p>
            <a:pPr algn="l" rtl="0" fontAlgn="base">
              <a:spcAft>
                <a:spcPts val="800"/>
              </a:spcAft>
            </a:pPr>
            <a:endParaRPr lang="en-GB" dirty="0">
              <a:solidFill>
                <a:srgbClr val="000000"/>
              </a:solidFill>
              <a:latin typeface="Epilogue" pitchFamily="2" charset="0"/>
            </a:endParaRPr>
          </a:p>
          <a:p>
            <a:pPr algn="l" rtl="0" fontAlgn="base">
              <a:spcAft>
                <a:spcPts val="800"/>
              </a:spcAft>
            </a:pPr>
            <a:endParaRPr lang="en-GB" sz="1800" b="0" i="0" dirty="0">
              <a:solidFill>
                <a:srgbClr val="000000"/>
              </a:solidFill>
              <a:effectLst/>
              <a:latin typeface="Epilogue" pitchFamily="2" charset="0"/>
            </a:endParaRPr>
          </a:p>
          <a:p>
            <a:pPr algn="l" rtl="0" fontAlgn="base">
              <a:spcAft>
                <a:spcPts val="800"/>
              </a:spcAft>
            </a:pPr>
            <a:endParaRPr lang="en-GB" dirty="0">
              <a:solidFill>
                <a:srgbClr val="000000"/>
              </a:solidFill>
              <a:latin typeface="Epilogue" pitchFamily="2" charset="0"/>
            </a:endParaRPr>
          </a:p>
        </p:txBody>
      </p:sp>
    </p:spTree>
    <p:extLst>
      <p:ext uri="{BB962C8B-B14F-4D97-AF65-F5344CB8AC3E}">
        <p14:creationId xmlns:p14="http://schemas.microsoft.com/office/powerpoint/2010/main" val="248697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722CC8-4523-FB5F-533C-F67FCFCA36DD}"/>
              </a:ext>
            </a:extLst>
          </p:cNvPr>
          <p:cNvSpPr/>
          <p:nvPr/>
        </p:nvSpPr>
        <p:spPr>
          <a:xfrm>
            <a:off x="0" y="2034540"/>
            <a:ext cx="8515350" cy="4823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ack background with orange text and three eyes&#10;&#10;Description automatically generated">
            <a:extLst>
              <a:ext uri="{FF2B5EF4-FFF2-40B4-BE49-F238E27FC236}">
                <a16:creationId xmlns:a16="http://schemas.microsoft.com/office/drawing/2014/main" id="{D1BB1F97-BF97-5F7E-5686-DA314DA81EF7}"/>
              </a:ext>
            </a:extLst>
          </p:cNvPr>
          <p:cNvPicPr>
            <a:picLocks noChangeAspect="1"/>
          </p:cNvPicPr>
          <p:nvPr/>
        </p:nvPicPr>
        <p:blipFill>
          <a:blip r:embed="rId2"/>
          <a:stretch>
            <a:fillRect/>
          </a:stretch>
        </p:blipFill>
        <p:spPr>
          <a:xfrm>
            <a:off x="625374" y="2263139"/>
            <a:ext cx="4091940" cy="4091940"/>
          </a:xfrm>
          <a:prstGeom prst="rect">
            <a:avLst/>
          </a:prstGeom>
        </p:spPr>
      </p:pic>
      <p:pic>
        <p:nvPicPr>
          <p:cNvPr id="9" name="Picture 8" descr="A cartoon eyes looking out of a hole&#10;&#10;Description automatically generated">
            <a:extLst>
              <a:ext uri="{FF2B5EF4-FFF2-40B4-BE49-F238E27FC236}">
                <a16:creationId xmlns:a16="http://schemas.microsoft.com/office/drawing/2014/main" id="{13EED647-ED75-5105-6A03-86EF120DE49F}"/>
              </a:ext>
            </a:extLst>
          </p:cNvPr>
          <p:cNvPicPr>
            <a:picLocks noChangeAspect="1"/>
          </p:cNvPicPr>
          <p:nvPr/>
        </p:nvPicPr>
        <p:blipFill>
          <a:blip r:embed="rId3"/>
          <a:stretch>
            <a:fillRect/>
          </a:stretch>
        </p:blipFill>
        <p:spPr>
          <a:xfrm>
            <a:off x="5048784" y="2263139"/>
            <a:ext cx="4091940" cy="4091940"/>
          </a:xfrm>
          <a:prstGeom prst="rect">
            <a:avLst/>
          </a:prstGeom>
        </p:spPr>
      </p:pic>
      <p:sp>
        <p:nvSpPr>
          <p:cNvPr id="12" name="Title 1">
            <a:extLst>
              <a:ext uri="{FF2B5EF4-FFF2-40B4-BE49-F238E27FC236}">
                <a16:creationId xmlns:a16="http://schemas.microsoft.com/office/drawing/2014/main" id="{7AFE004A-6DFC-4B6E-437B-453422232B32}"/>
              </a:ext>
            </a:extLst>
          </p:cNvPr>
          <p:cNvSpPr txBox="1">
            <a:spLocks/>
          </p:cNvSpPr>
          <p:nvPr/>
        </p:nvSpPr>
        <p:spPr>
          <a:xfrm>
            <a:off x="625374" y="491335"/>
            <a:ext cx="10515600" cy="8750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chemeClr val="tx1"/>
                </a:solidFill>
                <a:latin typeface="Epilogue Medium" pitchFamily="2" charset="77"/>
                <a:ea typeface="+mj-ea"/>
                <a:cs typeface="+mj-cs"/>
              </a:defRPr>
            </a:lvl1pPr>
          </a:lstStyle>
          <a:p>
            <a:r>
              <a:rPr lang="en-US" sz="3600" b="1" dirty="0">
                <a:solidFill>
                  <a:srgbClr val="141E4C"/>
                </a:solidFill>
                <a:latin typeface="Epilogue ExtraBold" pitchFamily="2" charset="77"/>
              </a:rPr>
              <a:t>Logo lockup:</a:t>
            </a:r>
            <a:endParaRPr lang="en-GB" sz="3600" b="1" dirty="0">
              <a:solidFill>
                <a:srgbClr val="141E4C"/>
              </a:solidFill>
              <a:latin typeface="Epilogue ExtraBold" pitchFamily="2" charset="77"/>
            </a:endParaRPr>
          </a:p>
        </p:txBody>
      </p:sp>
      <p:sp>
        <p:nvSpPr>
          <p:cNvPr id="14" name="Title 1">
            <a:extLst>
              <a:ext uri="{FF2B5EF4-FFF2-40B4-BE49-F238E27FC236}">
                <a16:creationId xmlns:a16="http://schemas.microsoft.com/office/drawing/2014/main" id="{E3F8470B-1B56-FD82-981D-C80600D4E38F}"/>
              </a:ext>
            </a:extLst>
          </p:cNvPr>
          <p:cNvSpPr>
            <a:spLocks noGrp="1"/>
          </p:cNvSpPr>
          <p:nvPr>
            <p:ph type="title"/>
          </p:nvPr>
        </p:nvSpPr>
        <p:spPr>
          <a:xfrm>
            <a:off x="625374" y="1709333"/>
            <a:ext cx="10515600" cy="875098"/>
          </a:xfrm>
        </p:spPr>
        <p:txBody>
          <a:bodyPr>
            <a:normAutofit fontScale="90000"/>
          </a:bodyPr>
          <a:lstStyle/>
          <a:p>
            <a:br>
              <a:rPr lang="en-GB" sz="2200" dirty="0">
                <a:solidFill>
                  <a:srgbClr val="000000"/>
                </a:solidFill>
                <a:latin typeface="Epilogue" pitchFamily="2" charset="0"/>
              </a:rPr>
            </a:br>
            <a:r>
              <a:rPr lang="en-GB" sz="2400" b="0" i="0" dirty="0">
                <a:solidFill>
                  <a:srgbClr val="000000"/>
                </a:solidFill>
                <a:effectLst/>
                <a:latin typeface="Epilogue" pitchFamily="2" charset="0"/>
              </a:rPr>
              <a:t>At the centre of all creative activations is the “Clock it, Check it, Change it” strapline. In some instances, this may simply be used as a campaign identifier (for example on educational materials); in this case the simple campaign lock-up could be used in the same way as any other logo. </a:t>
            </a:r>
            <a:br>
              <a:rPr lang="en-GB" sz="2400" b="0" i="0" dirty="0">
                <a:solidFill>
                  <a:srgbClr val="000000"/>
                </a:solidFill>
                <a:effectLst/>
                <a:latin typeface="Epilogue" pitchFamily="2" charset="0"/>
              </a:rPr>
            </a:br>
            <a:br>
              <a:rPr lang="en-GB" sz="1300" dirty="0">
                <a:solidFill>
                  <a:schemeClr val="accent1"/>
                </a:solidFill>
                <a:latin typeface="Epilogue Medium" pitchFamily="2" charset="0"/>
              </a:rPr>
            </a:br>
            <a:endParaRPr lang="en-GB" sz="3600" b="1" dirty="0">
              <a:solidFill>
                <a:srgbClr val="141E4C"/>
              </a:solidFill>
              <a:latin typeface="Epilogue ExtraBold" pitchFamily="2" charset="77"/>
            </a:endParaRPr>
          </a:p>
        </p:txBody>
      </p:sp>
    </p:spTree>
    <p:extLst>
      <p:ext uri="{BB962C8B-B14F-4D97-AF65-F5344CB8AC3E}">
        <p14:creationId xmlns:p14="http://schemas.microsoft.com/office/powerpoint/2010/main" val="807497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9AEEBE-330C-B1F8-97E0-35A1B4608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87B57-2C99-C2CA-9DC8-98A47ACE8907}"/>
              </a:ext>
            </a:extLst>
          </p:cNvPr>
          <p:cNvSpPr>
            <a:spLocks noGrp="1"/>
          </p:cNvSpPr>
          <p:nvPr>
            <p:ph type="title"/>
          </p:nvPr>
        </p:nvSpPr>
        <p:spPr>
          <a:xfrm>
            <a:off x="625374" y="723971"/>
            <a:ext cx="10515600" cy="875098"/>
          </a:xfrm>
        </p:spPr>
        <p:txBody>
          <a:bodyPr>
            <a:normAutofit fontScale="90000"/>
          </a:bodyPr>
          <a:lstStyle/>
          <a:p>
            <a:r>
              <a:rPr lang="en-US" sz="3600" b="1" dirty="0">
                <a:solidFill>
                  <a:srgbClr val="141E4C"/>
                </a:solidFill>
                <a:latin typeface="Epilogue ExtraBold" pitchFamily="2" charset="77"/>
              </a:rPr>
              <a:t>Implementation Type 1</a:t>
            </a:r>
            <a:br>
              <a:rPr lang="en-US" sz="3600" b="1" dirty="0">
                <a:solidFill>
                  <a:srgbClr val="141E4C"/>
                </a:solidFill>
                <a:latin typeface="Epilogue ExtraBold" pitchFamily="2" charset="77"/>
              </a:rPr>
            </a:br>
            <a:r>
              <a:rPr lang="en-GB" sz="2200" b="0" i="0" dirty="0">
                <a:solidFill>
                  <a:srgbClr val="000000"/>
                </a:solidFill>
                <a:effectLst/>
                <a:latin typeface="Epilogue" pitchFamily="2" charset="0"/>
              </a:rPr>
              <a:t>In other cases, the strapline is likely to be accompanied by a simple explanation of each step. This explanation could be generic or tailored to specific scenarios; some examples are shown below: </a:t>
            </a:r>
            <a:br>
              <a:rPr lang="en-GB" sz="1300" dirty="0">
                <a:solidFill>
                  <a:schemeClr val="accent1"/>
                </a:solidFill>
                <a:latin typeface="Epilogue Medium" pitchFamily="2" charset="0"/>
              </a:rPr>
            </a:br>
            <a:endParaRPr lang="en-GB" sz="3600" b="1" dirty="0">
              <a:solidFill>
                <a:srgbClr val="141E4C"/>
              </a:solidFill>
              <a:latin typeface="Epilogue ExtraBold" pitchFamily="2" charset="77"/>
            </a:endParaRPr>
          </a:p>
        </p:txBody>
      </p:sp>
      <p:graphicFrame>
        <p:nvGraphicFramePr>
          <p:cNvPr id="3" name="Table 2">
            <a:extLst>
              <a:ext uri="{FF2B5EF4-FFF2-40B4-BE49-F238E27FC236}">
                <a16:creationId xmlns:a16="http://schemas.microsoft.com/office/drawing/2014/main" id="{287CAD72-2CA2-61E6-0EBD-DFA39ACADCC6}"/>
              </a:ext>
            </a:extLst>
          </p:cNvPr>
          <p:cNvGraphicFramePr>
            <a:graphicFrameLocks noGrp="1"/>
          </p:cNvGraphicFramePr>
          <p:nvPr>
            <p:extLst>
              <p:ext uri="{D42A27DB-BD31-4B8C-83A1-F6EECF244321}">
                <p14:modId xmlns:p14="http://schemas.microsoft.com/office/powerpoint/2010/main" val="330172"/>
              </p:ext>
            </p:extLst>
          </p:nvPr>
        </p:nvGraphicFramePr>
        <p:xfrm>
          <a:off x="1721595" y="1645440"/>
          <a:ext cx="9419379" cy="4721225"/>
        </p:xfrm>
        <a:graphic>
          <a:graphicData uri="http://schemas.openxmlformats.org/drawingml/2006/table">
            <a:tbl>
              <a:tblPr/>
              <a:tblGrid>
                <a:gridCol w="1477840">
                  <a:extLst>
                    <a:ext uri="{9D8B030D-6E8A-4147-A177-3AD203B41FA5}">
                      <a16:colId xmlns:a16="http://schemas.microsoft.com/office/drawing/2014/main" val="2545558017"/>
                    </a:ext>
                  </a:extLst>
                </a:gridCol>
                <a:gridCol w="1884312">
                  <a:extLst>
                    <a:ext uri="{9D8B030D-6E8A-4147-A177-3AD203B41FA5}">
                      <a16:colId xmlns:a16="http://schemas.microsoft.com/office/drawing/2014/main" val="202454602"/>
                    </a:ext>
                  </a:extLst>
                </a:gridCol>
                <a:gridCol w="2167096">
                  <a:extLst>
                    <a:ext uri="{9D8B030D-6E8A-4147-A177-3AD203B41FA5}">
                      <a16:colId xmlns:a16="http://schemas.microsoft.com/office/drawing/2014/main" val="1327322122"/>
                    </a:ext>
                  </a:extLst>
                </a:gridCol>
                <a:gridCol w="1943824">
                  <a:extLst>
                    <a:ext uri="{9D8B030D-6E8A-4147-A177-3AD203B41FA5}">
                      <a16:colId xmlns:a16="http://schemas.microsoft.com/office/drawing/2014/main" val="2045177002"/>
                    </a:ext>
                  </a:extLst>
                </a:gridCol>
                <a:gridCol w="1946307">
                  <a:extLst>
                    <a:ext uri="{9D8B030D-6E8A-4147-A177-3AD203B41FA5}">
                      <a16:colId xmlns:a16="http://schemas.microsoft.com/office/drawing/2014/main" val="3640433560"/>
                    </a:ext>
                  </a:extLst>
                </a:gridCol>
              </a:tblGrid>
              <a:tr h="410541">
                <a:tc>
                  <a:txBody>
                    <a:bodyPr/>
                    <a:lstStyle/>
                    <a:p>
                      <a:pPr algn="l" rtl="0" fontAlgn="base">
                        <a:lnSpc>
                          <a:spcPct val="100000"/>
                        </a:lnSpc>
                      </a:pPr>
                      <a:r>
                        <a:rPr lang="en-GB" sz="1200" b="0" i="0" dirty="0">
                          <a:effectLst/>
                          <a:latin typeface="Epilogue Medium" pitchFamily="2" charset="0"/>
                        </a:rPr>
                        <a:t> </a:t>
                      </a: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1" i="0">
                          <a:effectLst/>
                          <a:latin typeface="Epilogue Medium" pitchFamily="2" charset="0"/>
                        </a:rPr>
                        <a:t>Generic</a:t>
                      </a:r>
                      <a:r>
                        <a:rPr lang="en-GB" sz="1200" b="0" i="0">
                          <a:effectLst/>
                          <a:latin typeface="Epilogue Medium" pitchFamily="2" charset="0"/>
                        </a:rPr>
                        <a: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1" i="0">
                          <a:effectLst/>
                          <a:latin typeface="Epilogue Medium" pitchFamily="2" charset="0"/>
                        </a:rPr>
                        <a:t>Violent behaviour</a:t>
                      </a:r>
                      <a:r>
                        <a:rPr lang="en-GB" sz="1200" b="0" i="0">
                          <a:effectLst/>
                          <a:latin typeface="Epilogue Medium" pitchFamily="2" charset="0"/>
                        </a:rPr>
                        <a: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1" i="0">
                          <a:effectLst/>
                          <a:latin typeface="Epilogue Medium" pitchFamily="2" charset="0"/>
                        </a:rPr>
                        <a:t>Partner abuse</a:t>
                      </a:r>
                      <a:r>
                        <a:rPr lang="en-GB" sz="1200" b="0" i="0">
                          <a:effectLst/>
                          <a:latin typeface="Epilogue Medium" pitchFamily="2" charset="0"/>
                        </a:rPr>
                        <a: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1" i="0">
                          <a:effectLst/>
                          <a:latin typeface="Epilogue Medium" pitchFamily="2" charset="0"/>
                        </a:rPr>
                        <a:t>Knife crime</a:t>
                      </a:r>
                      <a:r>
                        <a:rPr lang="en-GB" sz="1200" b="0" i="0">
                          <a:effectLst/>
                          <a:latin typeface="Epilogue Medium" pitchFamily="2" charset="0"/>
                        </a:rPr>
                        <a: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878437"/>
                  </a:ext>
                </a:extLst>
              </a:tr>
              <a:tr h="1094777">
                <a:tc>
                  <a:txBody>
                    <a:bodyPr/>
                    <a:lstStyle/>
                    <a:p>
                      <a:pPr algn="l" rtl="0" fontAlgn="base">
                        <a:lnSpc>
                          <a:spcPct val="100000"/>
                        </a:lnSpc>
                      </a:pPr>
                      <a:r>
                        <a:rPr lang="en-GB" sz="1200" b="1" i="0" dirty="0">
                          <a:effectLst/>
                          <a:latin typeface="Epilogue Medium" pitchFamily="2" charset="0"/>
                        </a:rPr>
                        <a:t>Clock it</a:t>
                      </a:r>
                      <a:r>
                        <a:rPr lang="en-GB" sz="1200" b="0" i="0" dirty="0">
                          <a:effectLst/>
                          <a:latin typeface="Epilogue Medium" pitchFamily="2" charset="0"/>
                        </a:rPr>
                        <a:t>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effectLst/>
                          <a:latin typeface="Epilogue Medium" pitchFamily="2" charset="0"/>
                        </a:rPr>
                        <a:t>If you see unacceptable behaviour, it’s natural to want to look away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effectLst/>
                          <a:latin typeface="Epilogue Medium" pitchFamily="2" charset="0"/>
                        </a:rPr>
                        <a:t>Take another look – could that argument turn violent?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effectLst/>
                          <a:latin typeface="Epilogue Medium" pitchFamily="2" charset="0"/>
                        </a:rPr>
                        <a:t>Wishing you hadn’t sat opposite the man shouting at his girlfriend on the train?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effectLst/>
                          <a:latin typeface="Epilogue Medium" pitchFamily="2" charset="0"/>
                        </a:rPr>
                        <a:t>Spotted a knife on someone? It’s easy to pretend you never saw it…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6872086"/>
                  </a:ext>
                </a:extLst>
              </a:tr>
              <a:tr h="1550934">
                <a:tc>
                  <a:txBody>
                    <a:bodyPr/>
                    <a:lstStyle/>
                    <a:p>
                      <a:pPr algn="l" rtl="0" fontAlgn="base">
                        <a:lnSpc>
                          <a:spcPct val="100000"/>
                        </a:lnSpc>
                      </a:pPr>
                      <a:r>
                        <a:rPr lang="en-GB" sz="1200" b="1" i="0">
                          <a:effectLst/>
                          <a:latin typeface="Epilogue Medium" pitchFamily="2" charset="0"/>
                        </a:rPr>
                        <a:t>Check it</a:t>
                      </a:r>
                      <a:r>
                        <a:rPr lang="en-GB" sz="1200" b="0" i="0">
                          <a:effectLst/>
                          <a:latin typeface="Epilogue Medium" pitchFamily="2" charset="0"/>
                        </a:rPr>
                        <a: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effectLst/>
                          <a:latin typeface="Epilogue Medium" pitchFamily="2" charset="0"/>
                        </a:rPr>
                        <a:t>But taking another look can give you the chance to figure out how to help safely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effectLst/>
                          <a:latin typeface="Epilogue Medium" pitchFamily="2" charset="0"/>
                        </a:rPr>
                        <a:t>Assessing the situation will give you time to think about safe ways to stop things escalating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effectLst/>
                          <a:latin typeface="Epilogue Medium" pitchFamily="2" charset="0"/>
                        </a:rPr>
                        <a:t>Assessing the situation rather than avoiding it could help you figure out how to help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effectLst/>
                          <a:latin typeface="Epilogue Medium" pitchFamily="2" charset="0"/>
                        </a:rPr>
                        <a:t>Taking a second look will help you to figure out the best way to help safely – such as reporting them anonymously to the police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916239"/>
                  </a:ext>
                </a:extLst>
              </a:tr>
              <a:tr h="1664973">
                <a:tc>
                  <a:txBody>
                    <a:bodyPr/>
                    <a:lstStyle/>
                    <a:p>
                      <a:pPr algn="l" rtl="0" fontAlgn="base">
                        <a:lnSpc>
                          <a:spcPct val="100000"/>
                        </a:lnSpc>
                      </a:pPr>
                      <a:r>
                        <a:rPr lang="en-GB" sz="1200" b="1" i="0">
                          <a:effectLst/>
                          <a:latin typeface="Epilogue Medium" pitchFamily="2" charset="0"/>
                        </a:rPr>
                        <a:t>Change it</a:t>
                      </a:r>
                      <a:r>
                        <a:rPr lang="en-GB" sz="1200" b="0" i="0">
                          <a:effectLst/>
                          <a:latin typeface="Epilogue Medium" pitchFamily="2" charset="0"/>
                        </a:rPr>
                        <a: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effectLst/>
                          <a:latin typeface="Epilogue Medium" pitchFamily="2" charset="0"/>
                        </a:rPr>
                        <a:t>Act with confidence – you have the power to make a positive difference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effectLst/>
                          <a:latin typeface="Epilogue Medium" pitchFamily="2" charset="0"/>
                        </a:rPr>
                        <a:t>A simple positive action like asking someone if they’re okay could be enough to avoid them getting hurt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a:effectLst/>
                          <a:latin typeface="Epilogue Medium" pitchFamily="2" charset="0"/>
                        </a:rPr>
                        <a:t>A simple positive action like asking someone if they’re okay could be enough to avoid them getting hurt </a:t>
                      </a:r>
                      <a:endParaRPr lang="en-GB" sz="2800" b="0" i="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ct val="100000"/>
                        </a:lnSpc>
                      </a:pPr>
                      <a:r>
                        <a:rPr lang="en-GB" sz="1200" b="0" i="0" dirty="0">
                          <a:effectLst/>
                          <a:latin typeface="Epilogue Medium" pitchFamily="2" charset="0"/>
                        </a:rPr>
                        <a:t>Your actions can help reduce the deadly threat of knife crime </a:t>
                      </a:r>
                      <a:endParaRPr lang="en-GB" sz="2800" b="0" i="0" dirty="0">
                        <a:effectLst/>
                        <a:latin typeface="Epilogue Medium" pitchFamily="2" charset="0"/>
                      </a:endParaRPr>
                    </a:p>
                  </a:txBody>
                  <a:tcPr marL="68424" marR="68424" marT="34212" marB="342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232127"/>
                  </a:ext>
                </a:extLst>
              </a:tr>
            </a:tbl>
          </a:graphicData>
        </a:graphic>
      </p:graphicFrame>
    </p:spTree>
    <p:extLst>
      <p:ext uri="{BB962C8B-B14F-4D97-AF65-F5344CB8AC3E}">
        <p14:creationId xmlns:p14="http://schemas.microsoft.com/office/powerpoint/2010/main" val="1926492865"/>
      </p:ext>
    </p:extLst>
  </p:cSld>
  <p:clrMapOvr>
    <a:masterClrMapping/>
  </p:clrMapOvr>
</p:sld>
</file>

<file path=ppt/theme/theme1.xml><?xml version="1.0" encoding="utf-8"?>
<a:theme xmlns:a="http://schemas.openxmlformats.org/drawingml/2006/main" name="Title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Custom 1">
      <a:majorFont>
        <a:latin typeface="Epilogue"/>
        <a:ea typeface=""/>
        <a:cs typeface=""/>
      </a:majorFont>
      <a:minorFont>
        <a:latin typeface="Epilog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125A4622-25C8-5347-9D55-69B67CA9A112}" vid="{C8A64CBD-E8FA-B948-B276-143E06EC542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Logo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125A4622-25C8-5347-9D55-69B67CA9A112}" vid="{0BA53D61-11DB-5141-95A1-8909CDEEEBB7}"/>
    </a:ext>
  </a:extLst>
</a:theme>
</file>

<file path=ppt/theme/theme3.xml><?xml version="1.0" encoding="utf-8"?>
<a:theme xmlns:a="http://schemas.openxmlformats.org/drawingml/2006/main" name="SubHeader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125A4622-25C8-5347-9D55-69B67CA9A112}" vid="{DFF26BA4-7758-AF47-9159-F4F8DCEFA9C4}"/>
    </a:ext>
  </a:extLst>
</a:theme>
</file>

<file path=ppt/theme/theme4.xml><?xml version="1.0" encoding="utf-8"?>
<a:theme xmlns:a="http://schemas.openxmlformats.org/drawingml/2006/main" name="Negative Logo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125A4622-25C8-5347-9D55-69B67CA9A112}" vid="{8CF2B7B0-A47C-D54D-963E-1685E82EB52A}"/>
    </a:ext>
  </a:extLst>
</a:theme>
</file>

<file path=ppt/theme/theme5.xml><?xml version="1.0" encoding="utf-8"?>
<a:theme xmlns:a="http://schemas.openxmlformats.org/drawingml/2006/main" name="Logo">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125A4622-25C8-5347-9D55-69B67CA9A112}" vid="{AE31BA65-C709-3749-AF7F-885C89CEE5A5}"/>
    </a:ext>
  </a:extLst>
</a:theme>
</file>

<file path=ppt/theme/theme6.xml><?xml version="1.0" encoding="utf-8"?>
<a:theme xmlns:a="http://schemas.openxmlformats.org/drawingml/2006/main" name="2_Logo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4AD6C6-9460-4F3E-9FF0-3E5EC090C1F6}" vid="{D216FE62-FE29-49B4-963E-E28ED3EE7F7A}"/>
    </a:ext>
  </a:extLst>
</a:theme>
</file>

<file path=ppt/theme/theme7.xml><?xml version="1.0" encoding="utf-8"?>
<a:theme xmlns:a="http://schemas.openxmlformats.org/drawingml/2006/main" name="4_Logo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4AD6C6-9460-4F3E-9FF0-3E5EC090C1F6}" vid="{D216FE62-FE29-49B4-963E-E28ED3EE7F7A}"/>
    </a:ext>
  </a:extLst>
</a:theme>
</file>

<file path=ppt/theme/theme8.xml><?xml version="1.0" encoding="utf-8"?>
<a:theme xmlns:a="http://schemas.openxmlformats.org/drawingml/2006/main" name="7_Logo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5AA74D7-74A6-BC48-AE9A-96F4A1E8CC0A}" vid="{11BD6655-E408-6849-B418-177C477517A8}"/>
    </a:ext>
  </a:extLst>
</a:theme>
</file>

<file path=ppt/theme/theme9.xml><?xml version="1.0" encoding="utf-8"?>
<a:theme xmlns:a="http://schemas.openxmlformats.org/drawingml/2006/main" name="3_Logo Content Slides">
  <a:themeElements>
    <a:clrScheme name="Blue Lozenge">
      <a:dk1>
        <a:srgbClr val="000000"/>
      </a:dk1>
      <a:lt1>
        <a:srgbClr val="FFFFFF"/>
      </a:lt1>
      <a:dk2>
        <a:srgbClr val="131E4B"/>
      </a:dk2>
      <a:lt2>
        <a:srgbClr val="E7E6E6"/>
      </a:lt2>
      <a:accent1>
        <a:srgbClr val="0038FF"/>
      </a:accent1>
      <a:accent2>
        <a:srgbClr val="99AFFF"/>
      </a:accent2>
      <a:accent3>
        <a:srgbClr val="131E4B"/>
      </a:accent3>
      <a:accent4>
        <a:srgbClr val="EA211C"/>
      </a:accent4>
      <a:accent5>
        <a:srgbClr val="FFFFFF"/>
      </a:accent5>
      <a:accent6>
        <a:srgbClr val="E19794"/>
      </a:accent6>
      <a:hlink>
        <a:srgbClr val="0037FE"/>
      </a:hlink>
      <a:folHlink>
        <a:srgbClr val="7C32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94AD6C6-9460-4F3E-9FF0-3E5EC090C1F6}" vid="{D216FE62-FE29-49B4-963E-E28ED3EE7F7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680aa33-0bfe-4ad3-bf9b-46de86706f90">
      <Terms xmlns="http://schemas.microsoft.com/office/infopath/2007/PartnerControls"/>
    </lcf76f155ced4ddcb4097134ff3c332f>
    <TaxCatchAll xmlns="63c931da-3fc4-4af7-b8a3-586d7bd2f2ea" xsi:nil="true"/>
    <SharedWithUsers xmlns="63c931da-3fc4-4af7-b8a3-586d7bd2f2ea">
      <UserInfo>
        <DisplayName>Guest Contributor</DisplayName>
        <AccountId>23</AccountId>
        <AccountType/>
      </UserInfo>
      <UserInfo>
        <DisplayName>Guest Contributor</DisplayName>
        <AccountId>25</AccountId>
        <AccountType/>
      </UserInfo>
      <UserInfo>
        <DisplayName>Rachel Royall</DisplayName>
        <AccountId>13</AccountId>
        <AccountType/>
      </UserInfo>
      <UserInfo>
        <DisplayName>Carly Cook</DisplayName>
        <AccountId>1907</AccountId>
        <AccountType/>
      </UserInfo>
    </SharedWithUsers>
    <AssetRegister xmlns="3680aa33-0bfe-4ad3-bf9b-46de86706f90">true</AssetRegister>
    <personaldata xmlns="3680aa33-0bfe-4ad3-bf9b-46de86706f90">true</personaldata>
    <ReviewDate xmlns="3680aa33-0bfe-4ad3-bf9b-46de86706f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67C674D7A66348BDC78F0A9CAF25FE" ma:contentTypeVersion="19" ma:contentTypeDescription="Create a new document." ma:contentTypeScope="" ma:versionID="adc24869dd057885356a436f432ec24c">
  <xsd:schema xmlns:xsd="http://www.w3.org/2001/XMLSchema" xmlns:xs="http://www.w3.org/2001/XMLSchema" xmlns:p="http://schemas.microsoft.com/office/2006/metadata/properties" xmlns:ns2="3680aa33-0bfe-4ad3-bf9b-46de86706f90" xmlns:ns3="63c931da-3fc4-4af7-b8a3-586d7bd2f2ea" targetNamespace="http://schemas.microsoft.com/office/2006/metadata/properties" ma:root="true" ma:fieldsID="631fd71d49307fc7b1b96ff41e405874" ns2:_="" ns3:_="">
    <xsd:import namespace="3680aa33-0bfe-4ad3-bf9b-46de86706f90"/>
    <xsd:import namespace="63c931da-3fc4-4af7-b8a3-586d7bd2f2ea"/>
    <xsd:element name="properties">
      <xsd:complexType>
        <xsd:sequence>
          <xsd:element name="documentManagement">
            <xsd:complexType>
              <xsd:all>
                <xsd:element ref="ns2:personaldata"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AssetRegister" minOccurs="0"/>
                <xsd:element ref="ns2:ReviewDat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0aa33-0bfe-4ad3-bf9b-46de86706f90" elementFormDefault="qualified">
    <xsd:import namespace="http://schemas.microsoft.com/office/2006/documentManagement/types"/>
    <xsd:import namespace="http://schemas.microsoft.com/office/infopath/2007/PartnerControls"/>
    <xsd:element name="personaldata" ma:index="8" nillable="true" ma:displayName="personal data" ma:default="1" ma:format="Dropdown" ma:internalName="personaldata">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AssetRegister" ma:index="19" nillable="true" ma:displayName="Asset Register" ma:default="1" ma:format="Dropdown" ma:internalName="AssetRegister">
      <xsd:simpleType>
        <xsd:restriction base="dms:Boolean"/>
      </xsd:simpleType>
    </xsd:element>
    <xsd:element name="ReviewDate" ma:index="20" nillable="true" ma:displayName="Review Date" ma:format="DateOnly" ma:internalName="ReviewDate">
      <xsd:simpleType>
        <xsd:restriction base="dms:DateTim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c599ab7-55e5-40db-9431-276631c6cdcf"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c931da-3fc4-4af7-b8a3-586d7bd2f2e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bd4aa0-6281-44ff-b7a6-8c6a538f52b1}" ma:internalName="TaxCatchAll" ma:showField="CatchAllData" ma:web="63c931da-3fc4-4af7-b8a3-586d7bd2f2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584F80-9106-4ABC-8941-FD9ACBC94E4B}">
  <ds:schemaRefs>
    <ds:schemaRef ds:uri="1daba55a-aa16-4f7c-8422-d4f0eaa83251"/>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1cee4f1e-59ad-48e3-a365-189e47834990"/>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8DD0A03A-5C2A-47B4-9C9A-66960C870AB0}"/>
</file>

<file path=customXml/itemProps3.xml><?xml version="1.0" encoding="utf-8"?>
<ds:datastoreItem xmlns:ds="http://schemas.openxmlformats.org/officeDocument/2006/customXml" ds:itemID="{90CF9BF5-FD4B-46D4-896A-3A94E15667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097 HS_Feb_Focus (1)</Template>
  <TotalTime>1453</TotalTime>
  <Words>2399</Words>
  <Application>Microsoft Office PowerPoint</Application>
  <PresentationFormat>Widescreen</PresentationFormat>
  <Paragraphs>255</Paragraphs>
  <Slides>21</Slides>
  <Notes>6</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21</vt:i4>
      </vt:variant>
    </vt:vector>
  </HeadingPairs>
  <TitlesOfParts>
    <vt:vector size="41" baseType="lpstr">
      <vt:lpstr>Aptos</vt:lpstr>
      <vt:lpstr>Arial</vt:lpstr>
      <vt:lpstr>Calibri</vt:lpstr>
      <vt:lpstr>Courier New</vt:lpstr>
      <vt:lpstr>Epilogue</vt:lpstr>
      <vt:lpstr>Epilogue </vt:lpstr>
      <vt:lpstr>Epilogue Black</vt:lpstr>
      <vt:lpstr>Epilogue ExtraBold</vt:lpstr>
      <vt:lpstr>Epilogue Medium</vt:lpstr>
      <vt:lpstr>Helvetica</vt:lpstr>
      <vt:lpstr>Symbol</vt:lpstr>
      <vt:lpstr>Title Slides</vt:lpstr>
      <vt:lpstr>Blue Logo Content Slides</vt:lpstr>
      <vt:lpstr>SubHeader Content Slides</vt:lpstr>
      <vt:lpstr>Negative Logo Content Slides</vt:lpstr>
      <vt:lpstr>Logo</vt:lpstr>
      <vt:lpstr>2_Logo Content Slides</vt:lpstr>
      <vt:lpstr>4_Logo Content Slides</vt:lpstr>
      <vt:lpstr>7_Logo Content Slides</vt:lpstr>
      <vt:lpstr>3_Logo Content Slides</vt:lpstr>
      <vt:lpstr>Clock it, Check it, Change it Active Bystander Campaign Toolkit</vt:lpstr>
      <vt:lpstr>How to use this Toolkit</vt:lpstr>
      <vt:lpstr>PowerPoint Presentation</vt:lpstr>
      <vt:lpstr>What is active bystanding?</vt:lpstr>
      <vt:lpstr>Our active bystander intervention: Clock it, Check it, Change it</vt:lpstr>
      <vt:lpstr>Our active bystander intervention: Clock it, Check it, Change it</vt:lpstr>
      <vt:lpstr>Implementing “Clock it, Check it, Change it”</vt:lpstr>
      <vt:lpstr> At the centre of all creative activations is the “Clock it, Check it, Change it” strapline. In some instances, this may simply be used as a campaign identifier (for example on educational materials); in this case the simple campaign lock-up could be used in the same way as any other logo.   </vt:lpstr>
      <vt:lpstr>Implementation Type 1 In other cases, the strapline is likely to be accompanied by a simple explanation of each step. This explanation could be generic or tailored to specific scenarios; some examples are shown below:  </vt:lpstr>
      <vt:lpstr>Implementation Type 2</vt:lpstr>
      <vt:lpstr>Clock it, Check it Change it Assets</vt:lpstr>
      <vt:lpstr>PowerPoint Presentation</vt:lpstr>
      <vt:lpstr>PowerPoint Presentation</vt:lpstr>
      <vt:lpstr>Clock it, Check it Change it Assets</vt:lpstr>
      <vt:lpstr>Clock it, Check it Change it Assets</vt:lpstr>
      <vt:lpstr>Clock it, Check it Change it Assets</vt:lpstr>
      <vt:lpstr>Key messages</vt:lpstr>
      <vt:lpstr>Key messages</vt:lpstr>
      <vt:lpstr>Key messages</vt:lpstr>
      <vt:lpstr>Key messages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Lozenge temnplate</dc:title>
  <dc:subject/>
  <dc:creator>Richard Slade</dc:creator>
  <cp:keywords/>
  <dc:description/>
  <cp:lastModifiedBy>Gary Painter 46060645</cp:lastModifiedBy>
  <cp:revision>54</cp:revision>
  <cp:lastPrinted>2021-11-08T18:29:48Z</cp:lastPrinted>
  <dcterms:created xsi:type="dcterms:W3CDTF">2020-11-18T10:13:36Z</dcterms:created>
  <dcterms:modified xsi:type="dcterms:W3CDTF">2025-05-30T10:53:25Z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0x010100BD67C674D7A66348BDC78F0A9CAF25FE</vt:lpwstr>
  </property>
  <property fmtid="{D5CDD505-2E9C-101B-9397-08002B2CF9AE}" pid="3" name="MediaServiceImageTags">
    <vt:lpwstr/>
  </property>
  <property fmtid="{D5CDD505-2E9C-101B-9397-08002B2CF9AE}" pid="4" name="MSIP_Label_8f716d1d-13e1-4569-9dd0-bef6621415c1_Enabled">
    <vt:lpwstr>true</vt:lpwstr>
  </property>
  <property fmtid="{D5CDD505-2E9C-101B-9397-08002B2CF9AE}" pid="5" name="MSIP_Label_8f716d1d-13e1-4569-9dd0-bef6621415c1_SetDate">
    <vt:lpwstr>2025-05-30T10:53:01Z</vt:lpwstr>
  </property>
  <property fmtid="{D5CDD505-2E9C-101B-9397-08002B2CF9AE}" pid="6" name="MSIP_Label_8f716d1d-13e1-4569-9dd0-bef6621415c1_Method">
    <vt:lpwstr>Standard</vt:lpwstr>
  </property>
  <property fmtid="{D5CDD505-2E9C-101B-9397-08002B2CF9AE}" pid="7" name="MSIP_Label_8f716d1d-13e1-4569-9dd0-bef6621415c1_Name">
    <vt:lpwstr>OFFICIAL</vt:lpwstr>
  </property>
  <property fmtid="{D5CDD505-2E9C-101B-9397-08002B2CF9AE}" pid="8" name="MSIP_Label_8f716d1d-13e1-4569-9dd0-bef6621415c1_SiteId">
    <vt:lpwstr>f31b07f0-9cf9-40db-964d-6ff986a97e3d</vt:lpwstr>
  </property>
  <property fmtid="{D5CDD505-2E9C-101B-9397-08002B2CF9AE}" pid="9" name="MSIP_Label_8f716d1d-13e1-4569-9dd0-bef6621415c1_ActionId">
    <vt:lpwstr>deeb4a35-de67-40e9-b35b-f73d1d6f60da</vt:lpwstr>
  </property>
  <property fmtid="{D5CDD505-2E9C-101B-9397-08002B2CF9AE}" pid="10" name="MSIP_Label_8f716d1d-13e1-4569-9dd0-bef6621415c1_ContentBits">
    <vt:lpwstr>0</vt:lpwstr>
  </property>
</Properties>
</file>